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8"/>
  </p:notesMasterIdLst>
  <p:sldIdLst>
    <p:sldId id="257" r:id="rId3"/>
    <p:sldId id="258" r:id="rId4"/>
    <p:sldId id="302" r:id="rId5"/>
    <p:sldId id="28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94" r:id="rId24"/>
    <p:sldId id="331" r:id="rId25"/>
    <p:sldId id="330" r:id="rId26"/>
    <p:sldId id="296" r:id="rId27"/>
    <p:sldId id="279" r:id="rId28"/>
    <p:sldId id="280" r:id="rId29"/>
    <p:sldId id="281" r:id="rId30"/>
    <p:sldId id="332" r:id="rId31"/>
    <p:sldId id="333" r:id="rId32"/>
    <p:sldId id="282" r:id="rId33"/>
    <p:sldId id="283" r:id="rId34"/>
    <p:sldId id="303" r:id="rId35"/>
    <p:sldId id="301" r:id="rId36"/>
    <p:sldId id="327" r:id="rId37"/>
    <p:sldId id="328" r:id="rId38"/>
    <p:sldId id="284" r:id="rId39"/>
    <p:sldId id="297" r:id="rId40"/>
    <p:sldId id="293" r:id="rId41"/>
    <p:sldId id="286" r:id="rId42"/>
    <p:sldId id="287" r:id="rId43"/>
    <p:sldId id="290" r:id="rId44"/>
    <p:sldId id="298" r:id="rId45"/>
    <p:sldId id="300" r:id="rId46"/>
    <p:sldId id="32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05:17:38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29 3908,'15'-11'-156,"1"2"-172,0 0 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on success of ANN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68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in the perspective of what I have done until now and what I will do in </a:t>
            </a:r>
            <a:r>
              <a:rPr lang="en-US"/>
              <a:t>the project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0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38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Increase the axis font, plot phi 85-95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2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Plot it, animation with magnetization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6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Plot it, animation with magnetization direction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5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Plot it, animation with magnetization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81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Plot it, animation with magnetization direction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65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 it to multiferroic composites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40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40KT =1eV=1.610-19J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0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"/>
            <a:ext cx="9144000" cy="9115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839200" cy="5334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672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Kuntal Roy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5754"/>
            <a:ext cx="2895600" cy="365125"/>
          </a:xfrm>
        </p:spPr>
        <p:txBody>
          <a:bodyPr/>
          <a:lstStyle/>
          <a:p>
            <a:r>
              <a:rPr lang="en-US" dirty="0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0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4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6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9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7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3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6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6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Kuntal Roy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9618B-FB50-4645-A3F4-2D5195A92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ntal@iiserb.ac.in" TargetMode="External"/><Relationship Id="rId2" Type="http://schemas.openxmlformats.org/officeDocument/2006/relationships/hyperlink" Target="mailto:khritish17@iiserb.ac.in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1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png"/><Relationship Id="rId3" Type="http://schemas.openxmlformats.org/officeDocument/2006/relationships/image" Target="../media/image101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image" Target="../media/image9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0.png"/><Relationship Id="rId26" Type="http://schemas.openxmlformats.org/officeDocument/2006/relationships/image" Target="../media/image52.png"/><Relationship Id="rId21" Type="http://schemas.openxmlformats.org/officeDocument/2006/relationships/image" Target="../media/image40.png"/><Relationship Id="rId17" Type="http://schemas.openxmlformats.org/officeDocument/2006/relationships/image" Target="../media/image180.png"/><Relationship Id="rId16" Type="http://schemas.openxmlformats.org/officeDocument/2006/relationships/image" Target="../media/image170.png"/><Relationship Id="rId20" Type="http://schemas.openxmlformats.org/officeDocument/2006/relationships/image" Target="../media/image46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24" Type="http://schemas.openxmlformats.org/officeDocument/2006/relationships/image" Target="../media/image43.sv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19" Type="http://schemas.openxmlformats.org/officeDocument/2006/relationships/image" Target="../media/image45.png"/><Relationship Id="rId10" Type="http://schemas.openxmlformats.org/officeDocument/2006/relationships/image" Target="../media/image110.png"/><Relationship Id="rId22" Type="http://schemas.openxmlformats.org/officeDocument/2006/relationships/image" Target="../media/image41.svg"/><Relationship Id="rId27" Type="http://schemas.openxmlformats.org/officeDocument/2006/relationships/image" Target="../media/image53.png"/><Relationship Id="rId30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jp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5.jp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59.png"/><Relationship Id="rId4" Type="http://schemas.openxmlformats.org/officeDocument/2006/relationships/image" Target="../media/image66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54.pn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70.png"/><Relationship Id="rId10" Type="http://schemas.openxmlformats.org/officeDocument/2006/relationships/image" Target="../media/image59.png"/><Relationship Id="rId4" Type="http://schemas.openxmlformats.org/officeDocument/2006/relationships/image" Target="../media/image560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60.jpg"/><Relationship Id="rId4" Type="http://schemas.openxmlformats.org/officeDocument/2006/relationships/image" Target="../media/image65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1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0.png"/><Relationship Id="rId11" Type="http://schemas.openxmlformats.org/officeDocument/2006/relationships/image" Target="../media/image76.png"/><Relationship Id="rId5" Type="http://schemas.openxmlformats.org/officeDocument/2006/relationships/image" Target="../media/image700.png"/><Relationship Id="rId10" Type="http://schemas.openxmlformats.org/officeDocument/2006/relationships/image" Target="../media/image710.png"/><Relationship Id="rId4" Type="http://schemas.openxmlformats.org/officeDocument/2006/relationships/image" Target="../media/image63.png"/><Relationship Id="rId9" Type="http://schemas.openxmlformats.org/officeDocument/2006/relationships/image" Target="../media/image7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6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4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30.png"/><Relationship Id="rId10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3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1.png"/><Relationship Id="rId7" Type="http://schemas.openxmlformats.org/officeDocument/2006/relationships/image" Target="../media/image79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0.png"/><Relationship Id="rId11" Type="http://schemas.openxmlformats.org/officeDocument/2006/relationships/image" Target="../media/image940.png"/><Relationship Id="rId5" Type="http://schemas.openxmlformats.org/officeDocument/2006/relationships/image" Target="../media/image84.png"/><Relationship Id="rId10" Type="http://schemas.openxmlformats.org/officeDocument/2006/relationships/image" Target="../media/image930.png"/><Relationship Id="rId4" Type="http://schemas.openxmlformats.org/officeDocument/2006/relationships/image" Target="../media/image82.png"/><Relationship Id="rId9" Type="http://schemas.openxmlformats.org/officeDocument/2006/relationships/image" Target="../media/image9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60.png"/><Relationship Id="rId7" Type="http://schemas.openxmlformats.org/officeDocument/2006/relationships/image" Target="../media/image87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0.png"/><Relationship Id="rId4" Type="http://schemas.openxmlformats.org/officeDocument/2006/relationships/image" Target="../media/image97.png"/><Relationship Id="rId9" Type="http://schemas.openxmlformats.org/officeDocument/2006/relationships/image" Target="../media/image10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6787-62E7-4BCF-B7B9-2CAE5C74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Energy-Efficient Neuromorphic Computing 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773BB-C55D-43A6-82F9-8C7113FB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6C28D-C7CE-4EB8-BF6F-C3D8DE665BB0}"/>
              </a:ext>
            </a:extLst>
          </p:cNvPr>
          <p:cNvSpPr txBox="1"/>
          <p:nvPr/>
        </p:nvSpPr>
        <p:spPr>
          <a:xfrm>
            <a:off x="444011" y="905608"/>
            <a:ext cx="8255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C00000"/>
                </a:solidFill>
                <a:latin typeface="+mj-lt"/>
              </a:rPr>
              <a:t>MS Project: Mid-Term Presentation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9F318-2CD7-41D1-9321-14AE34F524D2}"/>
              </a:ext>
            </a:extLst>
          </p:cNvPr>
          <p:cNvSpPr txBox="1"/>
          <p:nvPr/>
        </p:nvSpPr>
        <p:spPr>
          <a:xfrm>
            <a:off x="0" y="2448104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Khritish Kumar Behera </a:t>
            </a:r>
          </a:p>
          <a:p>
            <a:pPr algn="ctr"/>
            <a:r>
              <a:rPr lang="en-US" sz="2600"/>
              <a:t>Roll: 17125, Email: </a:t>
            </a:r>
            <a:r>
              <a:rPr lang="en-US" sz="2600">
                <a:hlinkClick r:id="rId2"/>
              </a:rPr>
              <a:t>khritish17@iiserb.ac.in</a:t>
            </a:r>
            <a:endParaRPr lang="en-US" sz="2600"/>
          </a:p>
          <a:p>
            <a:pPr algn="ctr"/>
            <a:r>
              <a:rPr lang="en-US" sz="2600"/>
              <a:t>Electrical Engineering and Computer Science [EECS] Dept. </a:t>
            </a:r>
          </a:p>
          <a:p>
            <a:pPr algn="ctr"/>
            <a:r>
              <a:rPr lang="en-US" sz="2600"/>
              <a:t>Indian Institute of Science Education and Research [IISER] Bhopal</a:t>
            </a:r>
          </a:p>
          <a:p>
            <a:pPr algn="ctr"/>
            <a:endParaRPr lang="en-US" sz="2600"/>
          </a:p>
          <a:p>
            <a:pPr algn="ctr"/>
            <a:r>
              <a:rPr lang="en-US" sz="2600" b="1"/>
              <a:t>Advisor:</a:t>
            </a:r>
            <a:r>
              <a:rPr lang="en-US" sz="2600"/>
              <a:t> Dr. Kuntal Roy, Email: </a:t>
            </a:r>
            <a:r>
              <a:rPr lang="en-US" sz="2600">
                <a:hlinkClick r:id="rId3"/>
              </a:rPr>
              <a:t>kuntal@iiserb.ac.in</a:t>
            </a:r>
            <a:r>
              <a:rPr lang="en-US" sz="2600"/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684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8511-6881-4CC0-A387-FE752BB1D27E}"/>
              </a:ext>
            </a:extLst>
          </p:cNvPr>
          <p:cNvSpPr txBox="1"/>
          <p:nvPr/>
        </p:nvSpPr>
        <p:spPr>
          <a:xfrm>
            <a:off x="197776" y="1396070"/>
            <a:ext cx="4114800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Activation Function is a non-linear mathematical function</a:t>
            </a:r>
            <a:endParaRPr lang="en-IN" sz="2400" dirty="0"/>
          </a:p>
        </p:txBody>
      </p:sp>
      <p:pic>
        <p:nvPicPr>
          <p:cNvPr id="7" name="Google Shape;473;p27">
            <a:extLst>
              <a:ext uri="{FF2B5EF4-FFF2-40B4-BE49-F238E27FC236}">
                <a16:creationId xmlns:a16="http://schemas.microsoft.com/office/drawing/2014/main" id="{2554737D-CCE8-460D-BBED-8772DF4637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334" t="5146" r="7964" b="5813"/>
          <a:stretch/>
        </p:blipFill>
        <p:spPr>
          <a:xfrm>
            <a:off x="1" y="3804197"/>
            <a:ext cx="4985238" cy="26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4;p27">
            <a:extLst>
              <a:ext uri="{FF2B5EF4-FFF2-40B4-BE49-F238E27FC236}">
                <a16:creationId xmlns:a16="http://schemas.microsoft.com/office/drawing/2014/main" id="{AE27FAC8-AD90-4F43-B285-354A3FE886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25" y="1102616"/>
            <a:ext cx="4000550" cy="18069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/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Bias term serves as a threshold for the activation term: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6" y="2520521"/>
                <a:ext cx="4985238" cy="1138773"/>
              </a:xfrm>
              <a:prstGeom prst="rect">
                <a:avLst/>
              </a:prstGeom>
              <a:blipFill>
                <a:blip r:embed="rId4"/>
                <a:stretch>
                  <a:fillRect l="-1100" t="-4278" r="-2567" b="-4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E52900-E6D5-4692-982D-87998AD2FB82}"/>
              </a:ext>
            </a:extLst>
          </p:cNvPr>
          <p:cNvSpPr txBox="1"/>
          <p:nvPr/>
        </p:nvSpPr>
        <p:spPr>
          <a:xfrm>
            <a:off x="4972075" y="3779010"/>
            <a:ext cx="4114800" cy="26161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Activation Function is inspired from biological neuron: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Neurons would not fire, and pass the input signal to the next neuron until and unless certain threshold is reached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E1157-0EB5-418D-AC73-9689FDC76261}"/>
              </a:ext>
            </a:extLst>
          </p:cNvPr>
          <p:cNvCxnSpPr/>
          <p:nvPr/>
        </p:nvCxnSpPr>
        <p:spPr>
          <a:xfrm flipH="1">
            <a:off x="2576146" y="5653454"/>
            <a:ext cx="720969" cy="633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F92BF5-5CB9-4AA9-A34A-6050352E8653}"/>
              </a:ext>
            </a:extLst>
          </p:cNvPr>
          <p:cNvSpPr txBox="1"/>
          <p:nvPr/>
        </p:nvSpPr>
        <p:spPr>
          <a:xfrm>
            <a:off x="3028950" y="5284122"/>
            <a:ext cx="558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16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A1753-878D-4621-B027-1C229ECD8EE1}"/>
              </a:ext>
            </a:extLst>
          </p:cNvPr>
          <p:cNvSpPr txBox="1"/>
          <p:nvPr/>
        </p:nvSpPr>
        <p:spPr>
          <a:xfrm>
            <a:off x="536331" y="808893"/>
            <a:ext cx="812409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Non-Linearity of Activation Function is the super-power of Artificial Neural Network </a:t>
            </a:r>
            <a:endParaRPr lang="en-IN" sz="2400" b="1" dirty="0"/>
          </a:p>
        </p:txBody>
      </p:sp>
      <p:cxnSp>
        <p:nvCxnSpPr>
          <p:cNvPr id="17" name="Google Shape;487;p28">
            <a:extLst>
              <a:ext uri="{FF2B5EF4-FFF2-40B4-BE49-F238E27FC236}">
                <a16:creationId xmlns:a16="http://schemas.microsoft.com/office/drawing/2014/main" id="{5F89BEF6-AB39-4379-BAB9-B25AE8E4BA2C}"/>
              </a:ext>
            </a:extLst>
          </p:cNvPr>
          <p:cNvCxnSpPr/>
          <p:nvPr/>
        </p:nvCxnSpPr>
        <p:spPr>
          <a:xfrm rot="10800000" flipH="1">
            <a:off x="861961" y="1903230"/>
            <a:ext cx="1200" cy="29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488;p28">
            <a:extLst>
              <a:ext uri="{FF2B5EF4-FFF2-40B4-BE49-F238E27FC236}">
                <a16:creationId xmlns:a16="http://schemas.microsoft.com/office/drawing/2014/main" id="{C71E0633-0F44-42D9-B5B7-5ABE88453296}"/>
              </a:ext>
            </a:extLst>
          </p:cNvPr>
          <p:cNvCxnSpPr>
            <a:cxnSpLocks/>
          </p:cNvCxnSpPr>
          <p:nvPr/>
        </p:nvCxnSpPr>
        <p:spPr>
          <a:xfrm flipV="1">
            <a:off x="699491" y="4655127"/>
            <a:ext cx="3153355" cy="55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89;p28">
            <a:extLst>
              <a:ext uri="{FF2B5EF4-FFF2-40B4-BE49-F238E27FC236}">
                <a16:creationId xmlns:a16="http://schemas.microsoft.com/office/drawing/2014/main" id="{9D95CC9E-AC40-468C-8317-C6A1A3A7ECD8}"/>
              </a:ext>
            </a:extLst>
          </p:cNvPr>
          <p:cNvSpPr/>
          <p:nvPr/>
        </p:nvSpPr>
        <p:spPr>
          <a:xfrm>
            <a:off x="1174625" y="2664079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0;p28">
            <a:extLst>
              <a:ext uri="{FF2B5EF4-FFF2-40B4-BE49-F238E27FC236}">
                <a16:creationId xmlns:a16="http://schemas.microsoft.com/office/drawing/2014/main" id="{1B34314D-7AC7-4391-8D60-7504C5B0A87B}"/>
              </a:ext>
            </a:extLst>
          </p:cNvPr>
          <p:cNvSpPr/>
          <p:nvPr/>
        </p:nvSpPr>
        <p:spPr>
          <a:xfrm>
            <a:off x="1296477" y="3190376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1;p28">
            <a:extLst>
              <a:ext uri="{FF2B5EF4-FFF2-40B4-BE49-F238E27FC236}">
                <a16:creationId xmlns:a16="http://schemas.microsoft.com/office/drawing/2014/main" id="{4C6F2E34-4E43-4DA2-B667-C838095F3CAC}"/>
              </a:ext>
            </a:extLst>
          </p:cNvPr>
          <p:cNvSpPr/>
          <p:nvPr/>
        </p:nvSpPr>
        <p:spPr>
          <a:xfrm>
            <a:off x="2365963" y="319037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92;p28">
            <a:extLst>
              <a:ext uri="{FF2B5EF4-FFF2-40B4-BE49-F238E27FC236}">
                <a16:creationId xmlns:a16="http://schemas.microsoft.com/office/drawing/2014/main" id="{6476FB1A-64BD-4454-BED5-FEABCA41C362}"/>
              </a:ext>
            </a:extLst>
          </p:cNvPr>
          <p:cNvSpPr/>
          <p:nvPr/>
        </p:nvSpPr>
        <p:spPr>
          <a:xfrm>
            <a:off x="1829889" y="361629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493;p28">
            <a:extLst>
              <a:ext uri="{FF2B5EF4-FFF2-40B4-BE49-F238E27FC236}">
                <a16:creationId xmlns:a16="http://schemas.microsoft.com/office/drawing/2014/main" id="{FF877F63-CBE8-49DC-948D-34ADE58B89A7}"/>
              </a:ext>
            </a:extLst>
          </p:cNvPr>
          <p:cNvCxnSpPr/>
          <p:nvPr/>
        </p:nvCxnSpPr>
        <p:spPr>
          <a:xfrm rot="10800000" flipH="1">
            <a:off x="985104" y="2418027"/>
            <a:ext cx="1963200" cy="18279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494;p28">
            <a:extLst>
              <a:ext uri="{FF2B5EF4-FFF2-40B4-BE49-F238E27FC236}">
                <a16:creationId xmlns:a16="http://schemas.microsoft.com/office/drawing/2014/main" id="{F124CF75-1444-4AF3-846E-DEE4D3EBE0FE}"/>
              </a:ext>
            </a:extLst>
          </p:cNvPr>
          <p:cNvCxnSpPr>
            <a:cxnSpLocks/>
          </p:cNvCxnSpPr>
          <p:nvPr/>
        </p:nvCxnSpPr>
        <p:spPr>
          <a:xfrm flipV="1">
            <a:off x="5310898" y="1907931"/>
            <a:ext cx="0" cy="29316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495;p28">
            <a:extLst>
              <a:ext uri="{FF2B5EF4-FFF2-40B4-BE49-F238E27FC236}">
                <a16:creationId xmlns:a16="http://schemas.microsoft.com/office/drawing/2014/main" id="{5A518158-31ED-4AE5-A356-0C7A3C4DF236}"/>
              </a:ext>
            </a:extLst>
          </p:cNvPr>
          <p:cNvCxnSpPr>
            <a:cxnSpLocks/>
          </p:cNvCxnSpPr>
          <p:nvPr/>
        </p:nvCxnSpPr>
        <p:spPr>
          <a:xfrm flipV="1">
            <a:off x="5209654" y="4633491"/>
            <a:ext cx="3072386" cy="345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496;p28">
            <a:extLst>
              <a:ext uri="{FF2B5EF4-FFF2-40B4-BE49-F238E27FC236}">
                <a16:creationId xmlns:a16="http://schemas.microsoft.com/office/drawing/2014/main" id="{DB851532-3400-41AC-8E41-123C7EFC179B}"/>
              </a:ext>
            </a:extLst>
          </p:cNvPr>
          <p:cNvSpPr/>
          <p:nvPr/>
        </p:nvSpPr>
        <p:spPr>
          <a:xfrm>
            <a:off x="6938573" y="2659553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97;p28">
            <a:extLst>
              <a:ext uri="{FF2B5EF4-FFF2-40B4-BE49-F238E27FC236}">
                <a16:creationId xmlns:a16="http://schemas.microsoft.com/office/drawing/2014/main" id="{160AB275-F8A1-4A69-B8D0-09845CA8CD06}"/>
              </a:ext>
            </a:extLst>
          </p:cNvPr>
          <p:cNvSpPr/>
          <p:nvPr/>
        </p:nvSpPr>
        <p:spPr>
          <a:xfrm>
            <a:off x="5745429" y="3663795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98;p28">
            <a:extLst>
              <a:ext uri="{FF2B5EF4-FFF2-40B4-BE49-F238E27FC236}">
                <a16:creationId xmlns:a16="http://schemas.microsoft.com/office/drawing/2014/main" id="{FCFC8175-BD64-4522-8B99-1DD590612AFE}"/>
              </a:ext>
            </a:extLst>
          </p:cNvPr>
          <p:cNvSpPr/>
          <p:nvPr/>
        </p:nvSpPr>
        <p:spPr>
          <a:xfrm>
            <a:off x="5745429" y="2717949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99;p28">
            <a:extLst>
              <a:ext uri="{FF2B5EF4-FFF2-40B4-BE49-F238E27FC236}">
                <a16:creationId xmlns:a16="http://schemas.microsoft.com/office/drawing/2014/main" id="{14D2D55E-37EB-440E-A1D4-A6533D9D8197}"/>
              </a:ext>
            </a:extLst>
          </p:cNvPr>
          <p:cNvSpPr/>
          <p:nvPr/>
        </p:nvSpPr>
        <p:spPr>
          <a:xfrm>
            <a:off x="6938573" y="3663795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00;p28">
            <a:extLst>
              <a:ext uri="{FF2B5EF4-FFF2-40B4-BE49-F238E27FC236}">
                <a16:creationId xmlns:a16="http://schemas.microsoft.com/office/drawing/2014/main" id="{759FDD4D-858E-4339-A194-333DE060853E}"/>
              </a:ext>
            </a:extLst>
          </p:cNvPr>
          <p:cNvSpPr/>
          <p:nvPr/>
        </p:nvSpPr>
        <p:spPr>
          <a:xfrm>
            <a:off x="5438584" y="2311054"/>
            <a:ext cx="2217483" cy="2134957"/>
          </a:xfrm>
          <a:custGeom>
            <a:avLst/>
            <a:gdLst/>
            <a:ahLst/>
            <a:cxnLst/>
            <a:rect l="l" t="t" r="r" b="b"/>
            <a:pathLst>
              <a:path w="79104" h="76977" extrusionOk="0">
                <a:moveTo>
                  <a:pt x="20" y="30563"/>
                </a:moveTo>
                <a:cubicBezTo>
                  <a:pt x="503" y="32736"/>
                  <a:pt x="-1026" y="42396"/>
                  <a:pt x="2918" y="43603"/>
                </a:cubicBezTo>
                <a:cubicBezTo>
                  <a:pt x="6862" y="44810"/>
                  <a:pt x="15394" y="44569"/>
                  <a:pt x="23685" y="37807"/>
                </a:cubicBezTo>
                <a:cubicBezTo>
                  <a:pt x="31976" y="31046"/>
                  <a:pt x="44453" y="8588"/>
                  <a:pt x="52663" y="3034"/>
                </a:cubicBezTo>
                <a:cubicBezTo>
                  <a:pt x="60873" y="-2520"/>
                  <a:pt x="69083" y="861"/>
                  <a:pt x="72947" y="4483"/>
                </a:cubicBezTo>
                <a:cubicBezTo>
                  <a:pt x="76811" y="8105"/>
                  <a:pt x="82848" y="16235"/>
                  <a:pt x="75845" y="24767"/>
                </a:cubicBezTo>
                <a:cubicBezTo>
                  <a:pt x="68842" y="33299"/>
                  <a:pt x="39300" y="47306"/>
                  <a:pt x="30929" y="55677"/>
                </a:cubicBezTo>
                <a:cubicBezTo>
                  <a:pt x="22558" y="64048"/>
                  <a:pt x="21431" y="71534"/>
                  <a:pt x="25617" y="74995"/>
                </a:cubicBezTo>
                <a:cubicBezTo>
                  <a:pt x="29803" y="78456"/>
                  <a:pt x="50972" y="76203"/>
                  <a:pt x="56043" y="7644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233A1-4C7A-445B-8D81-998C42603878}"/>
              </a:ext>
            </a:extLst>
          </p:cNvPr>
          <p:cNvSpPr txBox="1"/>
          <p:nvPr/>
        </p:nvSpPr>
        <p:spPr>
          <a:xfrm>
            <a:off x="699491" y="5037992"/>
            <a:ext cx="308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Yellow circle and the red square are linearly classifiable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9DF55-483D-41C5-B59B-964E05C6FF5C}"/>
              </a:ext>
            </a:extLst>
          </p:cNvPr>
          <p:cNvSpPr txBox="1"/>
          <p:nvPr/>
        </p:nvSpPr>
        <p:spPr>
          <a:xfrm>
            <a:off x="5105629" y="5057057"/>
            <a:ext cx="3665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0" i="0" u="none" strike="noStrike" cap="none" dirty="0">
                <a:ea typeface="Arial"/>
                <a:cs typeface="Arial"/>
                <a:sym typeface="Arial"/>
              </a:rPr>
              <a:t>The Yellow circle and the red square are not linearly classifiable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612658-1B44-4A5E-BD48-5F7A6487C156}"/>
              </a:ext>
            </a:extLst>
          </p:cNvPr>
          <p:cNvSpPr txBox="1"/>
          <p:nvPr/>
        </p:nvSpPr>
        <p:spPr>
          <a:xfrm>
            <a:off x="3104514" y="4586048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C3FC8A-2C2B-43BB-BBF2-DA180794945D}"/>
              </a:ext>
            </a:extLst>
          </p:cNvPr>
          <p:cNvSpPr txBox="1"/>
          <p:nvPr/>
        </p:nvSpPr>
        <p:spPr>
          <a:xfrm>
            <a:off x="7541627" y="4579012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26EEB-9778-4FD9-8FBD-96AF9BE1CFCD}"/>
              </a:ext>
            </a:extLst>
          </p:cNvPr>
          <p:cNvSpPr txBox="1"/>
          <p:nvPr/>
        </p:nvSpPr>
        <p:spPr>
          <a:xfrm rot="16200000">
            <a:off x="247978" y="2117277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AB852-43ED-4199-84E7-5C064AC77C31}"/>
              </a:ext>
            </a:extLst>
          </p:cNvPr>
          <p:cNvSpPr txBox="1"/>
          <p:nvPr/>
        </p:nvSpPr>
        <p:spPr>
          <a:xfrm rot="16200000">
            <a:off x="4721037" y="2147750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33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27FE-00A4-45A7-A96F-E687415E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13464-912F-427B-B4A1-B1E284BF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03196-BEAD-45B4-9F24-68F0BB1A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F6DC-AD27-4F24-A93E-EB891456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6" name="Google Shape;511;p29">
            <a:extLst>
              <a:ext uri="{FF2B5EF4-FFF2-40B4-BE49-F238E27FC236}">
                <a16:creationId xmlns:a16="http://schemas.microsoft.com/office/drawing/2014/main" id="{C9A7F0A4-F6E8-4097-B974-8F60AF0727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649" t="4783" r="7590" b="3772"/>
          <a:stretch/>
        </p:blipFill>
        <p:spPr>
          <a:xfrm>
            <a:off x="386860" y="724455"/>
            <a:ext cx="3341077" cy="27033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/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5" y="3430172"/>
                <a:ext cx="3190012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512;p29">
            <a:extLst>
              <a:ext uri="{FF2B5EF4-FFF2-40B4-BE49-F238E27FC236}">
                <a16:creationId xmlns:a16="http://schemas.microsoft.com/office/drawing/2014/main" id="{E5396514-9171-4364-8314-690D767610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264" t="4558" r="8468" b="5529"/>
          <a:stretch/>
        </p:blipFill>
        <p:spPr>
          <a:xfrm>
            <a:off x="4229450" y="724455"/>
            <a:ext cx="4376626" cy="238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3;p29">
            <a:extLst>
              <a:ext uri="{FF2B5EF4-FFF2-40B4-BE49-F238E27FC236}">
                <a16:creationId xmlns:a16="http://schemas.microsoft.com/office/drawing/2014/main" id="{B83528F3-E957-4300-9DA1-A9BD1BCCB9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420" t="3811" r="7522" b="6510"/>
          <a:stretch/>
        </p:blipFill>
        <p:spPr>
          <a:xfrm>
            <a:off x="4229450" y="4177600"/>
            <a:ext cx="4376626" cy="2385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/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946" y="3126549"/>
                <a:ext cx="4276129" cy="738664"/>
              </a:xfrm>
              <a:prstGeom prst="rect">
                <a:avLst/>
              </a:prstGeom>
              <a:blipFill>
                <a:blip r:embed="rId6"/>
                <a:stretch>
                  <a:fillRect b="-16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/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0" y="5729116"/>
                <a:ext cx="3842590" cy="738664"/>
              </a:xfrm>
              <a:prstGeom prst="rect">
                <a:avLst/>
              </a:prstGeom>
              <a:blipFill>
                <a:blip r:embed="rId7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9;p29">
            <a:extLst>
              <a:ext uri="{FF2B5EF4-FFF2-40B4-BE49-F238E27FC236}">
                <a16:creationId xmlns:a16="http://schemas.microsoft.com/office/drawing/2014/main" id="{0C8F2C0F-0730-42F1-B79A-0E269F187B82}"/>
              </a:ext>
            </a:extLst>
          </p:cNvPr>
          <p:cNvSpPr txBox="1"/>
          <p:nvPr/>
        </p:nvSpPr>
        <p:spPr>
          <a:xfrm>
            <a:off x="0" y="5197700"/>
            <a:ext cx="432994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Rectilinear Unit Function (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29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Simple ANN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AF8D85-91BC-4ECD-97B1-30FEB7EB5737}"/>
              </a:ext>
            </a:extLst>
          </p:cNvPr>
          <p:cNvSpPr txBox="1"/>
          <p:nvPr/>
        </p:nvSpPr>
        <p:spPr>
          <a:xfrm>
            <a:off x="169985" y="3294270"/>
            <a:ext cx="880403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i="0" u="none" strike="noStrike" cap="none" dirty="0">
                <a:latin typeface="Calibri"/>
                <a:ea typeface="Calibri"/>
                <a:cs typeface="Calibri"/>
                <a:sym typeface="Calibri"/>
              </a:rPr>
              <a:t>An Artificial Neural Network is a system of connected artificial neurons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B1A72-F351-4630-8357-7860C1DC30BD}"/>
              </a:ext>
            </a:extLst>
          </p:cNvPr>
          <p:cNvSpPr txBox="1"/>
          <p:nvPr/>
        </p:nvSpPr>
        <p:spPr>
          <a:xfrm>
            <a:off x="169985" y="4175268"/>
            <a:ext cx="8804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of each neuron of one layer is connected to the all the other neurons in the next  layer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self loops, no feedback loops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one edge emerging out of a neuron, does not mean that there are multiple output of the neuron </a:t>
            </a:r>
          </a:p>
        </p:txBody>
      </p:sp>
    </p:spTree>
    <p:extLst>
      <p:ext uri="{BB962C8B-B14F-4D97-AF65-F5344CB8AC3E}">
        <p14:creationId xmlns:p14="http://schemas.microsoft.com/office/powerpoint/2010/main" val="72554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Simple ANN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7049A-32DA-4B3D-A94A-F4C401630430}"/>
              </a:ext>
            </a:extLst>
          </p:cNvPr>
          <p:cNvSpPr/>
          <p:nvPr/>
        </p:nvSpPr>
        <p:spPr>
          <a:xfrm>
            <a:off x="3672254" y="663633"/>
            <a:ext cx="1085850" cy="2659769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5BE4C-F9CD-419F-8A5C-8F6722C8CA40}"/>
              </a:ext>
            </a:extLst>
          </p:cNvPr>
          <p:cNvSpPr/>
          <p:nvPr/>
        </p:nvSpPr>
        <p:spPr>
          <a:xfrm>
            <a:off x="1927714" y="663632"/>
            <a:ext cx="1085850" cy="2659769"/>
          </a:xfrm>
          <a:prstGeom prst="rect">
            <a:avLst/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C742E-C06E-4A3D-BC43-1FF8C40478C4}"/>
              </a:ext>
            </a:extLst>
          </p:cNvPr>
          <p:cNvSpPr/>
          <p:nvPr/>
        </p:nvSpPr>
        <p:spPr>
          <a:xfrm>
            <a:off x="5535857" y="650469"/>
            <a:ext cx="1085850" cy="2659769"/>
          </a:xfrm>
          <a:prstGeom prst="rect">
            <a:avLst/>
          </a:prstGeom>
          <a:solidFill>
            <a:schemeClr val="accent4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A0529-7318-4B73-BCEC-204EADF9F806}"/>
              </a:ext>
            </a:extLst>
          </p:cNvPr>
          <p:cNvSpPr txBox="1"/>
          <p:nvPr/>
        </p:nvSpPr>
        <p:spPr>
          <a:xfrm>
            <a:off x="143975" y="3429000"/>
            <a:ext cx="2957146" cy="26776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Input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Simply transfer the input to next layer without altering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No. of neuron based on the problem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C8D16-D540-45A9-A791-BB07CEF58240}"/>
              </a:ext>
            </a:extLst>
          </p:cNvPr>
          <p:cNvSpPr txBox="1"/>
          <p:nvPr/>
        </p:nvSpPr>
        <p:spPr>
          <a:xfrm>
            <a:off x="3211758" y="3429000"/>
            <a:ext cx="2831123" cy="2677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Hidden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At least one hidden layer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At least one hidden neuron per hidden 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8814CD-73DB-41F6-8989-28F415D4C617}"/>
              </a:ext>
            </a:extLst>
          </p:cNvPr>
          <p:cNvSpPr txBox="1"/>
          <p:nvPr/>
        </p:nvSpPr>
        <p:spPr>
          <a:xfrm>
            <a:off x="6213963" y="3429000"/>
            <a:ext cx="2851637" cy="26776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Output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Final output to the user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No. of neuron based on the problem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39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BA30-F85D-4AA5-869E-D60FA4A6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Forward 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41E0A-47C4-4CFB-BF38-0AC9E55C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6A217-3657-4169-971D-A0A9D7AD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414E0-1F8B-4B3B-9D68-96BAF267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B69EED-F08F-4544-BB58-14D0BC611DFC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70BE4-6FFD-4290-98C3-D442FEF9A68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FD6645F-6512-48B0-BD69-939C15E000EA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792CE-72D6-4D60-897A-8941CE60A4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AA184-F29B-4E4B-891F-B1522CFE4F3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2E56A-9303-4FAF-802D-7CEDED105E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9F7AB-09C2-4FF3-ACBE-2ABA0EFE5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/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/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/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blipFill>
                <a:blip r:embed="rId8"/>
                <a:stretch>
                  <a:fillRect l="-16364" r="-1818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9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/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b="1" dirty="0"/>
                  <a:t>3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blipFill>
                <a:blip r:embed="rId10"/>
                <a:stretch>
                  <a:fillRect l="-32558" t="-28889" r="-53488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/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/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478339-2B1A-4079-AC3E-4A96C2FBAF66}"/>
              </a:ext>
            </a:extLst>
          </p:cNvPr>
          <p:cNvSpPr txBox="1"/>
          <p:nvPr/>
        </p:nvSpPr>
        <p:spPr>
          <a:xfrm>
            <a:off x="923192" y="5249008"/>
            <a:ext cx="7657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traversal from Input layer to Output layer through hidden layer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354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BA9B-7F8C-42BD-8200-93CE8E2E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701E-70E5-42A7-BE51-81D9B168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44A59-D3F5-41BF-9A9E-A791410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088D-EC5F-4EC7-962F-B8C9C79A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cxnSp>
        <p:nvCxnSpPr>
          <p:cNvPr id="6" name="Google Shape;883;p44">
            <a:extLst>
              <a:ext uri="{FF2B5EF4-FFF2-40B4-BE49-F238E27FC236}">
                <a16:creationId xmlns:a16="http://schemas.microsoft.com/office/drawing/2014/main" id="{776A88D1-C9ED-4ED5-9087-7EEFECA76E39}"/>
              </a:ext>
            </a:extLst>
          </p:cNvPr>
          <p:cNvCxnSpPr>
            <a:cxnSpLocks/>
          </p:cNvCxnSpPr>
          <p:nvPr/>
        </p:nvCxnSpPr>
        <p:spPr>
          <a:xfrm>
            <a:off x="1702950" y="4735750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884;p44">
            <a:extLst>
              <a:ext uri="{FF2B5EF4-FFF2-40B4-BE49-F238E27FC236}">
                <a16:creationId xmlns:a16="http://schemas.microsoft.com/office/drawing/2014/main" id="{3119CAEB-3DB2-4EE0-9747-BCB0AD685DF2}"/>
              </a:ext>
            </a:extLst>
          </p:cNvPr>
          <p:cNvCxnSpPr/>
          <p:nvPr/>
        </p:nvCxnSpPr>
        <p:spPr>
          <a:xfrm rot="10800000" flipH="1">
            <a:off x="5409750" y="1270450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885;p44">
            <a:extLst>
              <a:ext uri="{FF2B5EF4-FFF2-40B4-BE49-F238E27FC236}">
                <a16:creationId xmlns:a16="http://schemas.microsoft.com/office/drawing/2014/main" id="{2F128F91-F83B-4BC8-A12F-7F149366483C}"/>
              </a:ext>
            </a:extLst>
          </p:cNvPr>
          <p:cNvSpPr/>
          <p:nvPr/>
        </p:nvSpPr>
        <p:spPr>
          <a:xfrm>
            <a:off x="2807775" y="1058725"/>
            <a:ext cx="5215950" cy="3545900"/>
          </a:xfrm>
          <a:custGeom>
            <a:avLst/>
            <a:gdLst/>
            <a:ahLst/>
            <a:cxnLst/>
            <a:rect l="l" t="t" r="r" b="b"/>
            <a:pathLst>
              <a:path w="208638" h="141836" extrusionOk="0">
                <a:moveTo>
                  <a:pt x="0" y="7727"/>
                </a:moveTo>
                <a:cubicBezTo>
                  <a:pt x="8935" y="24389"/>
                  <a:pt x="34693" y="85483"/>
                  <a:pt x="53609" y="107699"/>
                </a:cubicBezTo>
                <a:cubicBezTo>
                  <a:pt x="72525" y="129915"/>
                  <a:pt x="91440" y="145532"/>
                  <a:pt x="113495" y="141024"/>
                </a:cubicBezTo>
                <a:cubicBezTo>
                  <a:pt x="135550" y="136517"/>
                  <a:pt x="170082" y="104158"/>
                  <a:pt x="185939" y="80654"/>
                </a:cubicBezTo>
                <a:cubicBezTo>
                  <a:pt x="201796" y="57150"/>
                  <a:pt x="204855" y="13442"/>
                  <a:pt x="208638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6;p44">
            <a:extLst>
              <a:ext uri="{FF2B5EF4-FFF2-40B4-BE49-F238E27FC236}">
                <a16:creationId xmlns:a16="http://schemas.microsoft.com/office/drawing/2014/main" id="{3779C55A-20CA-40E7-A414-A582ED2B8265}"/>
              </a:ext>
            </a:extLst>
          </p:cNvPr>
          <p:cNvSpPr txBox="1"/>
          <p:nvPr/>
        </p:nvSpPr>
        <p:spPr>
          <a:xfrm>
            <a:off x="5421750" y="12704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87;p44">
            <a:extLst>
              <a:ext uri="{FF2B5EF4-FFF2-40B4-BE49-F238E27FC236}">
                <a16:creationId xmlns:a16="http://schemas.microsoft.com/office/drawing/2014/main" id="{9914FC53-84A2-44DC-862C-21CC31FEA7CF}"/>
              </a:ext>
            </a:extLst>
          </p:cNvPr>
          <p:cNvSpPr txBox="1"/>
          <p:nvPr/>
        </p:nvSpPr>
        <p:spPr>
          <a:xfrm>
            <a:off x="7086600" y="48157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8;p44">
            <a:extLst>
              <a:ext uri="{FF2B5EF4-FFF2-40B4-BE49-F238E27FC236}">
                <a16:creationId xmlns:a16="http://schemas.microsoft.com/office/drawing/2014/main" id="{285B5272-3383-4DE8-861F-077139723BC3}"/>
              </a:ext>
            </a:extLst>
          </p:cNvPr>
          <p:cNvSpPr/>
          <p:nvPr/>
        </p:nvSpPr>
        <p:spPr>
          <a:xfrm>
            <a:off x="3067400" y="193457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89;p44">
            <a:extLst>
              <a:ext uri="{FF2B5EF4-FFF2-40B4-BE49-F238E27FC236}">
                <a16:creationId xmlns:a16="http://schemas.microsoft.com/office/drawing/2014/main" id="{46CC3240-1DA4-4CE4-914B-2AB852B09D41}"/>
              </a:ext>
            </a:extLst>
          </p:cNvPr>
          <p:cNvSpPr/>
          <p:nvPr/>
        </p:nvSpPr>
        <p:spPr>
          <a:xfrm>
            <a:off x="3514100" y="28301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90;p44">
            <a:extLst>
              <a:ext uri="{FF2B5EF4-FFF2-40B4-BE49-F238E27FC236}">
                <a16:creationId xmlns:a16="http://schemas.microsoft.com/office/drawing/2014/main" id="{71CB1617-4AD3-4CED-B41F-49247A4CA213}"/>
              </a:ext>
            </a:extLst>
          </p:cNvPr>
          <p:cNvSpPr/>
          <p:nvPr/>
        </p:nvSpPr>
        <p:spPr>
          <a:xfrm>
            <a:off x="3866725" y="341722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1;p44">
            <a:extLst>
              <a:ext uri="{FF2B5EF4-FFF2-40B4-BE49-F238E27FC236}">
                <a16:creationId xmlns:a16="http://schemas.microsoft.com/office/drawing/2014/main" id="{F90E92FC-A0BF-4B72-A2CC-3AD70795ACEC}"/>
              </a:ext>
            </a:extLst>
          </p:cNvPr>
          <p:cNvSpPr/>
          <p:nvPr/>
        </p:nvSpPr>
        <p:spPr>
          <a:xfrm>
            <a:off x="4186550" y="3835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92;p44">
            <a:extLst>
              <a:ext uri="{FF2B5EF4-FFF2-40B4-BE49-F238E27FC236}">
                <a16:creationId xmlns:a16="http://schemas.microsoft.com/office/drawing/2014/main" id="{3E84A965-04DA-45B0-B32A-B03D13354B50}"/>
              </a:ext>
            </a:extLst>
          </p:cNvPr>
          <p:cNvSpPr/>
          <p:nvPr/>
        </p:nvSpPr>
        <p:spPr>
          <a:xfrm>
            <a:off x="4488350" y="4100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3;p44">
            <a:extLst>
              <a:ext uri="{FF2B5EF4-FFF2-40B4-BE49-F238E27FC236}">
                <a16:creationId xmlns:a16="http://schemas.microsoft.com/office/drawing/2014/main" id="{372D9D9C-5834-4DB0-A633-6541CCD2A0CE}"/>
              </a:ext>
            </a:extLst>
          </p:cNvPr>
          <p:cNvSpPr/>
          <p:nvPr/>
        </p:nvSpPr>
        <p:spPr>
          <a:xfrm>
            <a:off x="4741850" y="4281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94;p44">
            <a:extLst>
              <a:ext uri="{FF2B5EF4-FFF2-40B4-BE49-F238E27FC236}">
                <a16:creationId xmlns:a16="http://schemas.microsoft.com/office/drawing/2014/main" id="{5BCBE749-6012-41F9-953D-6D8DE3D0F4C9}"/>
              </a:ext>
            </a:extLst>
          </p:cNvPr>
          <p:cNvSpPr/>
          <p:nvPr/>
        </p:nvSpPr>
        <p:spPr>
          <a:xfrm>
            <a:off x="4995350" y="4366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95;p44">
            <a:extLst>
              <a:ext uri="{FF2B5EF4-FFF2-40B4-BE49-F238E27FC236}">
                <a16:creationId xmlns:a16="http://schemas.microsoft.com/office/drawing/2014/main" id="{921FBAA3-082F-40CD-8D51-CDBFA32AB05D}"/>
              </a:ext>
            </a:extLst>
          </p:cNvPr>
          <p:cNvSpPr/>
          <p:nvPr/>
        </p:nvSpPr>
        <p:spPr>
          <a:xfrm>
            <a:off x="5248850" y="4470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896;p44">
            <a:extLst>
              <a:ext uri="{FF2B5EF4-FFF2-40B4-BE49-F238E27FC236}">
                <a16:creationId xmlns:a16="http://schemas.microsoft.com/office/drawing/2014/main" id="{1550DB45-EE88-4245-9AD4-2853DEFFB40B}"/>
              </a:ext>
            </a:extLst>
          </p:cNvPr>
          <p:cNvCxnSpPr>
            <a:endCxn id="11" idx="2"/>
          </p:cNvCxnSpPr>
          <p:nvPr/>
        </p:nvCxnSpPr>
        <p:spPr>
          <a:xfrm>
            <a:off x="2258300" y="1934425"/>
            <a:ext cx="809100" cy="13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897;p44">
            <a:extLst>
              <a:ext uri="{FF2B5EF4-FFF2-40B4-BE49-F238E27FC236}">
                <a16:creationId xmlns:a16="http://schemas.microsoft.com/office/drawing/2014/main" id="{3A85CE69-66DB-42C0-B606-5D51217A5C2A}"/>
              </a:ext>
            </a:extLst>
          </p:cNvPr>
          <p:cNvSpPr txBox="1"/>
          <p:nvPr/>
        </p:nvSpPr>
        <p:spPr>
          <a:xfrm>
            <a:off x="718926" y="1741400"/>
            <a:ext cx="15393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Point</a:t>
            </a:r>
            <a:endParaRPr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98;p44">
            <a:extLst>
              <a:ext uri="{FF2B5EF4-FFF2-40B4-BE49-F238E27FC236}">
                <a16:creationId xmlns:a16="http://schemas.microsoft.com/office/drawing/2014/main" id="{7D32DD2E-66CB-4B85-8BFD-5468F1CE7402}"/>
              </a:ext>
            </a:extLst>
          </p:cNvPr>
          <p:cNvSpPr txBox="1"/>
          <p:nvPr/>
        </p:nvSpPr>
        <p:spPr>
          <a:xfrm>
            <a:off x="1690974" y="5158325"/>
            <a:ext cx="26084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 : Learning Rate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/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𝑠𝑙𝑜𝑝𝑒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𝐾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𝐿𝑅</m:t>
                      </m:r>
                    </m:oMath>
                  </m:oMathPara>
                </a14:m>
                <a:endParaRPr lang="en-US" sz="21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" y="2254926"/>
                <a:ext cx="3177430" cy="22908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A8F2-3005-4253-93A9-B0AEC8F1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34DE-0206-44C5-819F-280E8DD9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BDA6-57C3-4C8B-9245-8F6BDCB7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4E58-F21C-4569-AEE4-770397E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cxnSp>
        <p:nvCxnSpPr>
          <p:cNvPr id="6" name="Google Shape;908;p45">
            <a:extLst>
              <a:ext uri="{FF2B5EF4-FFF2-40B4-BE49-F238E27FC236}">
                <a16:creationId xmlns:a16="http://schemas.microsoft.com/office/drawing/2014/main" id="{2E734E5E-C669-41A3-85BC-C522C6F080BE}"/>
              </a:ext>
            </a:extLst>
          </p:cNvPr>
          <p:cNvCxnSpPr/>
          <p:nvPr/>
        </p:nvCxnSpPr>
        <p:spPr>
          <a:xfrm>
            <a:off x="805337" y="4726435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909;p45">
            <a:extLst>
              <a:ext uri="{FF2B5EF4-FFF2-40B4-BE49-F238E27FC236}">
                <a16:creationId xmlns:a16="http://schemas.microsoft.com/office/drawing/2014/main" id="{ADBE5A03-CD11-423B-BA4E-164F08D9DDDC}"/>
              </a:ext>
            </a:extLst>
          </p:cNvPr>
          <p:cNvCxnSpPr/>
          <p:nvPr/>
        </p:nvCxnSpPr>
        <p:spPr>
          <a:xfrm rot="10800000" flipH="1">
            <a:off x="4512137" y="1261135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910;p45">
            <a:extLst>
              <a:ext uri="{FF2B5EF4-FFF2-40B4-BE49-F238E27FC236}">
                <a16:creationId xmlns:a16="http://schemas.microsoft.com/office/drawing/2014/main" id="{BA0B2626-0AE0-4AE7-A00B-79250FE54EB3}"/>
              </a:ext>
            </a:extLst>
          </p:cNvPr>
          <p:cNvSpPr txBox="1"/>
          <p:nvPr/>
        </p:nvSpPr>
        <p:spPr>
          <a:xfrm>
            <a:off x="4524137" y="126113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11;p45">
            <a:extLst>
              <a:ext uri="{FF2B5EF4-FFF2-40B4-BE49-F238E27FC236}">
                <a16:creationId xmlns:a16="http://schemas.microsoft.com/office/drawing/2014/main" id="{6EBA3EBD-AEFB-4134-90D3-5EB9BED89068}"/>
              </a:ext>
            </a:extLst>
          </p:cNvPr>
          <p:cNvSpPr txBox="1"/>
          <p:nvPr/>
        </p:nvSpPr>
        <p:spPr>
          <a:xfrm>
            <a:off x="6188987" y="480638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12;p45">
            <a:extLst>
              <a:ext uri="{FF2B5EF4-FFF2-40B4-BE49-F238E27FC236}">
                <a16:creationId xmlns:a16="http://schemas.microsoft.com/office/drawing/2014/main" id="{59F62E87-0CA1-41E7-A08D-824BDA408640}"/>
              </a:ext>
            </a:extLst>
          </p:cNvPr>
          <p:cNvSpPr/>
          <p:nvPr/>
        </p:nvSpPr>
        <p:spPr>
          <a:xfrm>
            <a:off x="1409112" y="1394010"/>
            <a:ext cx="6483725" cy="2601050"/>
          </a:xfrm>
          <a:custGeom>
            <a:avLst/>
            <a:gdLst/>
            <a:ahLst/>
            <a:cxnLst/>
            <a:rect l="l" t="t" r="r" b="b"/>
            <a:pathLst>
              <a:path w="259349" h="104042" extrusionOk="0">
                <a:moveTo>
                  <a:pt x="0" y="15455"/>
                </a:moveTo>
                <a:cubicBezTo>
                  <a:pt x="3864" y="23987"/>
                  <a:pt x="12396" y="62141"/>
                  <a:pt x="23182" y="66648"/>
                </a:cubicBezTo>
                <a:cubicBezTo>
                  <a:pt x="33968" y="71156"/>
                  <a:pt x="55058" y="43063"/>
                  <a:pt x="64717" y="42500"/>
                </a:cubicBezTo>
                <a:cubicBezTo>
                  <a:pt x="74376" y="41937"/>
                  <a:pt x="74054" y="65763"/>
                  <a:pt x="81137" y="63268"/>
                </a:cubicBezTo>
                <a:cubicBezTo>
                  <a:pt x="88220" y="60773"/>
                  <a:pt x="96914" y="20768"/>
                  <a:pt x="107217" y="27529"/>
                </a:cubicBezTo>
                <a:cubicBezTo>
                  <a:pt x="117520" y="34290"/>
                  <a:pt x="130802" y="100536"/>
                  <a:pt x="142956" y="103836"/>
                </a:cubicBezTo>
                <a:cubicBezTo>
                  <a:pt x="155111" y="107136"/>
                  <a:pt x="169600" y="54333"/>
                  <a:pt x="180144" y="47330"/>
                </a:cubicBezTo>
                <a:cubicBezTo>
                  <a:pt x="190689" y="40327"/>
                  <a:pt x="197610" y="67132"/>
                  <a:pt x="206223" y="61819"/>
                </a:cubicBezTo>
                <a:cubicBezTo>
                  <a:pt x="214836" y="56507"/>
                  <a:pt x="225783" y="21251"/>
                  <a:pt x="231820" y="15455"/>
                </a:cubicBezTo>
                <a:cubicBezTo>
                  <a:pt x="237857" y="9660"/>
                  <a:pt x="237857" y="29622"/>
                  <a:pt x="242445" y="27046"/>
                </a:cubicBezTo>
                <a:cubicBezTo>
                  <a:pt x="247033" y="24470"/>
                  <a:pt x="256532" y="4508"/>
                  <a:pt x="259349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3;p45">
            <a:extLst>
              <a:ext uri="{FF2B5EF4-FFF2-40B4-BE49-F238E27FC236}">
                <a16:creationId xmlns:a16="http://schemas.microsoft.com/office/drawing/2014/main" id="{2D3360A8-AAFB-432A-A871-CB0E9E7B5079}"/>
              </a:ext>
            </a:extLst>
          </p:cNvPr>
          <p:cNvSpPr/>
          <p:nvPr/>
        </p:nvSpPr>
        <p:spPr>
          <a:xfrm>
            <a:off x="1409112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14;p45">
            <a:extLst>
              <a:ext uri="{FF2B5EF4-FFF2-40B4-BE49-F238E27FC236}">
                <a16:creationId xmlns:a16="http://schemas.microsoft.com/office/drawing/2014/main" id="{9B4BB091-F4D1-4EDA-8B8C-E12501F69815}"/>
              </a:ext>
            </a:extLst>
          </p:cNvPr>
          <p:cNvSpPr/>
          <p:nvPr/>
        </p:nvSpPr>
        <p:spPr>
          <a:xfrm>
            <a:off x="4036687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15;p45">
            <a:extLst>
              <a:ext uri="{FF2B5EF4-FFF2-40B4-BE49-F238E27FC236}">
                <a16:creationId xmlns:a16="http://schemas.microsoft.com/office/drawing/2014/main" id="{3B79D5F8-7C4D-454D-A945-46BE185A864D}"/>
              </a:ext>
            </a:extLst>
          </p:cNvPr>
          <p:cNvSpPr/>
          <p:nvPr/>
        </p:nvSpPr>
        <p:spPr>
          <a:xfrm>
            <a:off x="7639337" y="148603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6EEF-7E10-4C79-AB2B-4FF2611BCE64}"/>
              </a:ext>
            </a:extLst>
          </p:cNvPr>
          <p:cNvSpPr txBox="1"/>
          <p:nvPr/>
        </p:nvSpPr>
        <p:spPr>
          <a:xfrm>
            <a:off x="325315" y="5073162"/>
            <a:ext cx="4123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K</a:t>
            </a:r>
            <a:r>
              <a:rPr lang="en-IN" sz="2400" dirty="0"/>
              <a:t> is chosen randomly to increase the probability to not get stuck in a local minima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FD13E-BE64-4537-9146-D64C0D835D7B}"/>
              </a:ext>
            </a:extLst>
          </p:cNvPr>
          <p:cNvSpPr txBox="1"/>
          <p:nvPr/>
        </p:nvSpPr>
        <p:spPr>
          <a:xfrm>
            <a:off x="4819937" y="5287108"/>
            <a:ext cx="3643571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Getting stuck in local minima is un-avoidable but can be minimized </a:t>
            </a:r>
          </a:p>
        </p:txBody>
      </p:sp>
    </p:spTree>
    <p:extLst>
      <p:ext uri="{BB962C8B-B14F-4D97-AF65-F5344CB8AC3E}">
        <p14:creationId xmlns:p14="http://schemas.microsoft.com/office/powerpoint/2010/main" val="285475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E3197E3-2942-4C1C-B80B-149DC185A027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4D643-49B2-4F20-B74E-DB7FCA96833F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6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/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5" y="2485030"/>
                <a:ext cx="3321889" cy="3251275"/>
              </a:xfrm>
              <a:prstGeom prst="rect">
                <a:avLst/>
              </a:prstGeom>
              <a:blipFill>
                <a:blip r:embed="rId7"/>
                <a:stretch>
                  <a:fillRect l="-25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/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17" y="2522615"/>
                <a:ext cx="3457031" cy="2890150"/>
              </a:xfrm>
              <a:prstGeom prst="rect">
                <a:avLst/>
              </a:prstGeom>
              <a:blipFill>
                <a:blip r:embed="rId8"/>
                <a:stretch>
                  <a:fillRect t="-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/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2F73EAC-C1FE-482B-83F6-56AB62CBF979}"/>
              </a:ext>
            </a:extLst>
          </p:cNvPr>
          <p:cNvSpPr txBox="1"/>
          <p:nvPr/>
        </p:nvSpPr>
        <p:spPr>
          <a:xfrm>
            <a:off x="7871888" y="1023351"/>
            <a:ext cx="7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C2F458-ED79-4A3F-BE20-0F24CCAF8ACF}"/>
              </a:ext>
            </a:extLst>
          </p:cNvPr>
          <p:cNvCxnSpPr/>
          <p:nvPr/>
        </p:nvCxnSpPr>
        <p:spPr>
          <a:xfrm flipV="1">
            <a:off x="4769825" y="2485030"/>
            <a:ext cx="0" cy="383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6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1284409" y="312756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8270" y="3448488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/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/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952624" y="3448488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885466" y="3448488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  <a:endCxn id="59" idx="1"/>
          </p:cNvCxnSpPr>
          <p:nvPr/>
        </p:nvCxnSpPr>
        <p:spPr>
          <a:xfrm flipV="1">
            <a:off x="5818309" y="3439586"/>
            <a:ext cx="1332768" cy="8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blipFill>
                <a:blip r:embed="rId7"/>
                <a:stretch>
                  <a:fillRect l="-16364" r="-1818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73076E5-7970-45AC-8564-E1B3854D0587}"/>
              </a:ext>
            </a:extLst>
          </p:cNvPr>
          <p:cNvSpPr/>
          <p:nvPr/>
        </p:nvSpPr>
        <p:spPr>
          <a:xfrm>
            <a:off x="1159464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9BF04-D9C5-4F6C-A11A-F7D4E419BD21}"/>
              </a:ext>
            </a:extLst>
          </p:cNvPr>
          <p:cNvSpPr/>
          <p:nvPr/>
        </p:nvSpPr>
        <p:spPr>
          <a:xfrm>
            <a:off x="3103490" y="3032567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99A93E-25D4-446C-9E7F-BF3ABD542814}"/>
              </a:ext>
            </a:extLst>
          </p:cNvPr>
          <p:cNvSpPr/>
          <p:nvPr/>
        </p:nvSpPr>
        <p:spPr>
          <a:xfrm>
            <a:off x="5040729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095B49-EF5F-45F6-9073-CCF9248FDDDD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303BF5-9839-40CA-B6F9-3CDCB66049B4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EF27630-0811-478B-A4C4-8AFEFFA45F02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B69AD3-A487-4561-84FA-1597D6B157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D18781-B559-4499-8E82-ABFD1FB8D2D0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58F931-EC49-419B-884D-B4849949AFD4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59BDC1-D6E1-4A40-88E9-94C236F336F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12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34B3982-EC18-41F5-9E12-D7E616D95C03}"/>
              </a:ext>
            </a:extLst>
          </p:cNvPr>
          <p:cNvSpPr/>
          <p:nvPr/>
        </p:nvSpPr>
        <p:spPr>
          <a:xfrm>
            <a:off x="7151077" y="3193364"/>
            <a:ext cx="901599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F9DD4883-1D1B-4911-AEC8-0DAB31E89441}"/>
              </a:ext>
            </a:extLst>
          </p:cNvPr>
          <p:cNvSpPr/>
          <p:nvPr/>
        </p:nvSpPr>
        <p:spPr>
          <a:xfrm>
            <a:off x="4444671" y="2312377"/>
            <a:ext cx="254657" cy="595258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/>
              <p:nvPr/>
            </p:nvSpPr>
            <p:spPr>
              <a:xfrm>
                <a:off x="441398" y="4109657"/>
                <a:ext cx="4180588" cy="14409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I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  <a:p>
                <a:endParaRPr lang="en-IN" sz="2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8" y="4109657"/>
                <a:ext cx="4180588" cy="14409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/>
              <p:nvPr/>
            </p:nvSpPr>
            <p:spPr>
              <a:xfrm>
                <a:off x="4751620" y="4432789"/>
                <a:ext cx="4066222" cy="79464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20" y="4432789"/>
                <a:ext cx="4066222" cy="7946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/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12" y="5623290"/>
                <a:ext cx="4211602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/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row: Left 70">
            <a:extLst>
              <a:ext uri="{FF2B5EF4-FFF2-40B4-BE49-F238E27FC236}">
                <a16:creationId xmlns:a16="http://schemas.microsoft.com/office/drawing/2014/main" id="{196929F3-09C1-4982-824E-5878CE937E51}"/>
              </a:ext>
            </a:extLst>
          </p:cNvPr>
          <p:cNvSpPr/>
          <p:nvPr/>
        </p:nvSpPr>
        <p:spPr>
          <a:xfrm>
            <a:off x="6051672" y="378231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0BDE33DB-72BC-4623-8293-CE1EF217408D}"/>
              </a:ext>
            </a:extLst>
          </p:cNvPr>
          <p:cNvSpPr/>
          <p:nvPr/>
        </p:nvSpPr>
        <p:spPr>
          <a:xfrm>
            <a:off x="4038508" y="3737807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7ACD079-58C6-4460-B0F1-5BB0377A95BF}"/>
              </a:ext>
            </a:extLst>
          </p:cNvPr>
          <p:cNvSpPr/>
          <p:nvPr/>
        </p:nvSpPr>
        <p:spPr>
          <a:xfrm>
            <a:off x="2133663" y="373149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2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9510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ECB83B5-32B7-452C-A308-641B7CE3CF0C}"/>
              </a:ext>
            </a:extLst>
          </p:cNvPr>
          <p:cNvSpPr/>
          <p:nvPr/>
        </p:nvSpPr>
        <p:spPr>
          <a:xfrm>
            <a:off x="1200223" y="28495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07;p53">
            <a:extLst>
              <a:ext uri="{FF2B5EF4-FFF2-40B4-BE49-F238E27FC236}">
                <a16:creationId xmlns:a16="http://schemas.microsoft.com/office/drawing/2014/main" id="{AEF33314-6D7E-4E49-8082-724838A3F934}"/>
              </a:ext>
            </a:extLst>
          </p:cNvPr>
          <p:cNvSpPr/>
          <p:nvPr/>
        </p:nvSpPr>
        <p:spPr>
          <a:xfrm>
            <a:off x="1494368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8;p53">
            <a:extLst>
              <a:ext uri="{FF2B5EF4-FFF2-40B4-BE49-F238E27FC236}">
                <a16:creationId xmlns:a16="http://schemas.microsoft.com/office/drawing/2014/main" id="{6AD92B06-20F1-419A-A5DA-195D2DFD06F4}"/>
              </a:ext>
            </a:extLst>
          </p:cNvPr>
          <p:cNvSpPr/>
          <p:nvPr/>
        </p:nvSpPr>
        <p:spPr>
          <a:xfrm>
            <a:off x="1788512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9;p53">
            <a:extLst>
              <a:ext uri="{FF2B5EF4-FFF2-40B4-BE49-F238E27FC236}">
                <a16:creationId xmlns:a16="http://schemas.microsoft.com/office/drawing/2014/main" id="{1E3FD13C-B556-4A1E-8D7E-CBF059E9253E}"/>
              </a:ext>
            </a:extLst>
          </p:cNvPr>
          <p:cNvSpPr/>
          <p:nvPr/>
        </p:nvSpPr>
        <p:spPr>
          <a:xfrm>
            <a:off x="2082657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10;p53">
            <a:extLst>
              <a:ext uri="{FF2B5EF4-FFF2-40B4-BE49-F238E27FC236}">
                <a16:creationId xmlns:a16="http://schemas.microsoft.com/office/drawing/2014/main" id="{1954D5E6-0AEE-4A7D-A260-DFCF423FAE7C}"/>
              </a:ext>
            </a:extLst>
          </p:cNvPr>
          <p:cNvSpPr/>
          <p:nvPr/>
        </p:nvSpPr>
        <p:spPr>
          <a:xfrm>
            <a:off x="2376801" y="28495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11;p53">
            <a:extLst>
              <a:ext uri="{FF2B5EF4-FFF2-40B4-BE49-F238E27FC236}">
                <a16:creationId xmlns:a16="http://schemas.microsoft.com/office/drawing/2014/main" id="{A8C6FB3D-CFA8-4B04-83F6-C57EAA817DB9}"/>
              </a:ext>
            </a:extLst>
          </p:cNvPr>
          <p:cNvSpPr/>
          <p:nvPr/>
        </p:nvSpPr>
        <p:spPr>
          <a:xfrm>
            <a:off x="1200223" y="317269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12;p53">
            <a:extLst>
              <a:ext uri="{FF2B5EF4-FFF2-40B4-BE49-F238E27FC236}">
                <a16:creationId xmlns:a16="http://schemas.microsoft.com/office/drawing/2014/main" id="{546D1E50-F858-46DA-9E8A-25588D764C70}"/>
              </a:ext>
            </a:extLst>
          </p:cNvPr>
          <p:cNvSpPr/>
          <p:nvPr/>
        </p:nvSpPr>
        <p:spPr>
          <a:xfrm>
            <a:off x="1494368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13;p53">
            <a:extLst>
              <a:ext uri="{FF2B5EF4-FFF2-40B4-BE49-F238E27FC236}">
                <a16:creationId xmlns:a16="http://schemas.microsoft.com/office/drawing/2014/main" id="{9FAFFA09-5C04-4BEE-B9C9-5BBC8B2214E8}"/>
              </a:ext>
            </a:extLst>
          </p:cNvPr>
          <p:cNvSpPr/>
          <p:nvPr/>
        </p:nvSpPr>
        <p:spPr>
          <a:xfrm>
            <a:off x="1788512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14;p53">
            <a:extLst>
              <a:ext uri="{FF2B5EF4-FFF2-40B4-BE49-F238E27FC236}">
                <a16:creationId xmlns:a16="http://schemas.microsoft.com/office/drawing/2014/main" id="{6EC25649-14FA-4603-A763-16612B01EF81}"/>
              </a:ext>
            </a:extLst>
          </p:cNvPr>
          <p:cNvSpPr/>
          <p:nvPr/>
        </p:nvSpPr>
        <p:spPr>
          <a:xfrm>
            <a:off x="2082657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15;p53">
            <a:extLst>
              <a:ext uri="{FF2B5EF4-FFF2-40B4-BE49-F238E27FC236}">
                <a16:creationId xmlns:a16="http://schemas.microsoft.com/office/drawing/2014/main" id="{7F5D021A-8D2F-4E25-8DA7-408FE0DC3A2E}"/>
              </a:ext>
            </a:extLst>
          </p:cNvPr>
          <p:cNvSpPr/>
          <p:nvPr/>
        </p:nvSpPr>
        <p:spPr>
          <a:xfrm>
            <a:off x="2376801" y="317269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16;p53">
            <a:extLst>
              <a:ext uri="{FF2B5EF4-FFF2-40B4-BE49-F238E27FC236}">
                <a16:creationId xmlns:a16="http://schemas.microsoft.com/office/drawing/2014/main" id="{59111DCD-06C0-41BF-8951-A3BF49DFA5C7}"/>
              </a:ext>
            </a:extLst>
          </p:cNvPr>
          <p:cNvSpPr/>
          <p:nvPr/>
        </p:nvSpPr>
        <p:spPr>
          <a:xfrm>
            <a:off x="1200223" y="34958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17;p53">
            <a:extLst>
              <a:ext uri="{FF2B5EF4-FFF2-40B4-BE49-F238E27FC236}">
                <a16:creationId xmlns:a16="http://schemas.microsoft.com/office/drawing/2014/main" id="{C4A5C35C-8E9A-4AB8-ABDE-9E9A99063267}"/>
              </a:ext>
            </a:extLst>
          </p:cNvPr>
          <p:cNvSpPr/>
          <p:nvPr/>
        </p:nvSpPr>
        <p:spPr>
          <a:xfrm>
            <a:off x="1494368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18;p53">
            <a:extLst>
              <a:ext uri="{FF2B5EF4-FFF2-40B4-BE49-F238E27FC236}">
                <a16:creationId xmlns:a16="http://schemas.microsoft.com/office/drawing/2014/main" id="{772BA47E-4762-4D61-96A1-ACF3D02414D2}"/>
              </a:ext>
            </a:extLst>
          </p:cNvPr>
          <p:cNvSpPr/>
          <p:nvPr/>
        </p:nvSpPr>
        <p:spPr>
          <a:xfrm>
            <a:off x="1788512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9;p53">
            <a:extLst>
              <a:ext uri="{FF2B5EF4-FFF2-40B4-BE49-F238E27FC236}">
                <a16:creationId xmlns:a16="http://schemas.microsoft.com/office/drawing/2014/main" id="{37FA4CDF-1BE2-4765-838E-54136BEC72C5}"/>
              </a:ext>
            </a:extLst>
          </p:cNvPr>
          <p:cNvSpPr/>
          <p:nvPr/>
        </p:nvSpPr>
        <p:spPr>
          <a:xfrm>
            <a:off x="2082657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20;p53">
            <a:extLst>
              <a:ext uri="{FF2B5EF4-FFF2-40B4-BE49-F238E27FC236}">
                <a16:creationId xmlns:a16="http://schemas.microsoft.com/office/drawing/2014/main" id="{CA04A1FF-A758-442D-AD76-D00FC35E8165}"/>
              </a:ext>
            </a:extLst>
          </p:cNvPr>
          <p:cNvSpPr/>
          <p:nvPr/>
        </p:nvSpPr>
        <p:spPr>
          <a:xfrm>
            <a:off x="2376801" y="34958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21;p53">
            <a:extLst>
              <a:ext uri="{FF2B5EF4-FFF2-40B4-BE49-F238E27FC236}">
                <a16:creationId xmlns:a16="http://schemas.microsoft.com/office/drawing/2014/main" id="{C7113718-DC7D-4885-A797-C6D551C678E2}"/>
              </a:ext>
            </a:extLst>
          </p:cNvPr>
          <p:cNvSpPr/>
          <p:nvPr/>
        </p:nvSpPr>
        <p:spPr>
          <a:xfrm>
            <a:off x="1200223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22;p53">
            <a:extLst>
              <a:ext uri="{FF2B5EF4-FFF2-40B4-BE49-F238E27FC236}">
                <a16:creationId xmlns:a16="http://schemas.microsoft.com/office/drawing/2014/main" id="{D5662100-237E-40FC-A34C-E016B315004E}"/>
              </a:ext>
            </a:extLst>
          </p:cNvPr>
          <p:cNvSpPr/>
          <p:nvPr/>
        </p:nvSpPr>
        <p:spPr>
          <a:xfrm>
            <a:off x="1494368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23;p53">
            <a:extLst>
              <a:ext uri="{FF2B5EF4-FFF2-40B4-BE49-F238E27FC236}">
                <a16:creationId xmlns:a16="http://schemas.microsoft.com/office/drawing/2014/main" id="{35FFC692-93B7-4235-B7B7-9758D85789F6}"/>
              </a:ext>
            </a:extLst>
          </p:cNvPr>
          <p:cNvSpPr/>
          <p:nvPr/>
        </p:nvSpPr>
        <p:spPr>
          <a:xfrm>
            <a:off x="1788512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24;p53">
            <a:extLst>
              <a:ext uri="{FF2B5EF4-FFF2-40B4-BE49-F238E27FC236}">
                <a16:creationId xmlns:a16="http://schemas.microsoft.com/office/drawing/2014/main" id="{6CA53826-9BBA-47F6-AAC7-97C87AE0C9C2}"/>
              </a:ext>
            </a:extLst>
          </p:cNvPr>
          <p:cNvSpPr/>
          <p:nvPr/>
        </p:nvSpPr>
        <p:spPr>
          <a:xfrm>
            <a:off x="2082657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25;p53">
            <a:extLst>
              <a:ext uri="{FF2B5EF4-FFF2-40B4-BE49-F238E27FC236}">
                <a16:creationId xmlns:a16="http://schemas.microsoft.com/office/drawing/2014/main" id="{E1FEC80B-931C-4C2D-9D3F-EEB04577F59A}"/>
              </a:ext>
            </a:extLst>
          </p:cNvPr>
          <p:cNvSpPr/>
          <p:nvPr/>
        </p:nvSpPr>
        <p:spPr>
          <a:xfrm>
            <a:off x="2376801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26;p53">
            <a:extLst>
              <a:ext uri="{FF2B5EF4-FFF2-40B4-BE49-F238E27FC236}">
                <a16:creationId xmlns:a16="http://schemas.microsoft.com/office/drawing/2014/main" id="{A293AE24-7682-427C-AE9C-8429F823DA74}"/>
              </a:ext>
            </a:extLst>
          </p:cNvPr>
          <p:cNvSpPr/>
          <p:nvPr/>
        </p:nvSpPr>
        <p:spPr>
          <a:xfrm>
            <a:off x="1200223" y="412547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27;p53">
            <a:extLst>
              <a:ext uri="{FF2B5EF4-FFF2-40B4-BE49-F238E27FC236}">
                <a16:creationId xmlns:a16="http://schemas.microsoft.com/office/drawing/2014/main" id="{6AECB4E9-C4F3-4D36-9E94-0BF3C44A9F6E}"/>
              </a:ext>
            </a:extLst>
          </p:cNvPr>
          <p:cNvSpPr/>
          <p:nvPr/>
        </p:nvSpPr>
        <p:spPr>
          <a:xfrm>
            <a:off x="1494368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28;p53">
            <a:extLst>
              <a:ext uri="{FF2B5EF4-FFF2-40B4-BE49-F238E27FC236}">
                <a16:creationId xmlns:a16="http://schemas.microsoft.com/office/drawing/2014/main" id="{074C2052-6D24-42C7-A748-7E4EFB6CD4EB}"/>
              </a:ext>
            </a:extLst>
          </p:cNvPr>
          <p:cNvSpPr/>
          <p:nvPr/>
        </p:nvSpPr>
        <p:spPr>
          <a:xfrm>
            <a:off x="1788512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29;p53">
            <a:extLst>
              <a:ext uri="{FF2B5EF4-FFF2-40B4-BE49-F238E27FC236}">
                <a16:creationId xmlns:a16="http://schemas.microsoft.com/office/drawing/2014/main" id="{A39365B5-3FB3-40C5-98AB-1F3102F555D9}"/>
              </a:ext>
            </a:extLst>
          </p:cNvPr>
          <p:cNvSpPr/>
          <p:nvPr/>
        </p:nvSpPr>
        <p:spPr>
          <a:xfrm>
            <a:off x="2082657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130;p53">
            <a:extLst>
              <a:ext uri="{FF2B5EF4-FFF2-40B4-BE49-F238E27FC236}">
                <a16:creationId xmlns:a16="http://schemas.microsoft.com/office/drawing/2014/main" id="{37C52D00-5AE1-41FB-ABB0-7EA4B66A360C}"/>
              </a:ext>
            </a:extLst>
          </p:cNvPr>
          <p:cNvSpPr/>
          <p:nvPr/>
        </p:nvSpPr>
        <p:spPr>
          <a:xfrm>
            <a:off x="2376801" y="412547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31;p53">
            <a:extLst>
              <a:ext uri="{FF2B5EF4-FFF2-40B4-BE49-F238E27FC236}">
                <a16:creationId xmlns:a16="http://schemas.microsoft.com/office/drawing/2014/main" id="{4E9E050E-6DB0-4416-94F6-4122E952C33A}"/>
              </a:ext>
            </a:extLst>
          </p:cNvPr>
          <p:cNvSpPr/>
          <p:nvPr/>
        </p:nvSpPr>
        <p:spPr>
          <a:xfrm>
            <a:off x="1200223" y="443196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32;p53">
            <a:extLst>
              <a:ext uri="{FF2B5EF4-FFF2-40B4-BE49-F238E27FC236}">
                <a16:creationId xmlns:a16="http://schemas.microsoft.com/office/drawing/2014/main" id="{377B8C30-26D0-43E5-973C-560440D0FF3A}"/>
              </a:ext>
            </a:extLst>
          </p:cNvPr>
          <p:cNvSpPr/>
          <p:nvPr/>
        </p:nvSpPr>
        <p:spPr>
          <a:xfrm>
            <a:off x="1494368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33;p53">
            <a:extLst>
              <a:ext uri="{FF2B5EF4-FFF2-40B4-BE49-F238E27FC236}">
                <a16:creationId xmlns:a16="http://schemas.microsoft.com/office/drawing/2014/main" id="{937C976F-5E52-4F86-8A66-416797745110}"/>
              </a:ext>
            </a:extLst>
          </p:cNvPr>
          <p:cNvSpPr/>
          <p:nvPr/>
        </p:nvSpPr>
        <p:spPr>
          <a:xfrm>
            <a:off x="1788512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34;p53">
            <a:extLst>
              <a:ext uri="{FF2B5EF4-FFF2-40B4-BE49-F238E27FC236}">
                <a16:creationId xmlns:a16="http://schemas.microsoft.com/office/drawing/2014/main" id="{73D80E8B-0F00-4838-90AA-1D4FBC27CB6A}"/>
              </a:ext>
            </a:extLst>
          </p:cNvPr>
          <p:cNvSpPr/>
          <p:nvPr/>
        </p:nvSpPr>
        <p:spPr>
          <a:xfrm>
            <a:off x="2082657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35;p53">
            <a:extLst>
              <a:ext uri="{FF2B5EF4-FFF2-40B4-BE49-F238E27FC236}">
                <a16:creationId xmlns:a16="http://schemas.microsoft.com/office/drawing/2014/main" id="{D19C2623-0000-4162-A3F9-EBB876E1596F}"/>
              </a:ext>
            </a:extLst>
          </p:cNvPr>
          <p:cNvSpPr/>
          <p:nvPr/>
        </p:nvSpPr>
        <p:spPr>
          <a:xfrm>
            <a:off x="2376801" y="443196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36;p53">
            <a:extLst>
              <a:ext uri="{FF2B5EF4-FFF2-40B4-BE49-F238E27FC236}">
                <a16:creationId xmlns:a16="http://schemas.microsoft.com/office/drawing/2014/main" id="{CD56499D-FD13-4C13-B41B-D3A3C48DF230}"/>
              </a:ext>
            </a:extLst>
          </p:cNvPr>
          <p:cNvSpPr/>
          <p:nvPr/>
        </p:nvSpPr>
        <p:spPr>
          <a:xfrm>
            <a:off x="1200223" y="47384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37;p53">
            <a:extLst>
              <a:ext uri="{FF2B5EF4-FFF2-40B4-BE49-F238E27FC236}">
                <a16:creationId xmlns:a16="http://schemas.microsoft.com/office/drawing/2014/main" id="{5C6F59A0-5467-4062-BF69-DDCE241C2CDA}"/>
              </a:ext>
            </a:extLst>
          </p:cNvPr>
          <p:cNvSpPr/>
          <p:nvPr/>
        </p:nvSpPr>
        <p:spPr>
          <a:xfrm>
            <a:off x="1494368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38;p53">
            <a:extLst>
              <a:ext uri="{FF2B5EF4-FFF2-40B4-BE49-F238E27FC236}">
                <a16:creationId xmlns:a16="http://schemas.microsoft.com/office/drawing/2014/main" id="{9489D825-AA36-45F9-B80F-27CDD188CEA8}"/>
              </a:ext>
            </a:extLst>
          </p:cNvPr>
          <p:cNvSpPr/>
          <p:nvPr/>
        </p:nvSpPr>
        <p:spPr>
          <a:xfrm>
            <a:off x="1788512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39;p53">
            <a:extLst>
              <a:ext uri="{FF2B5EF4-FFF2-40B4-BE49-F238E27FC236}">
                <a16:creationId xmlns:a16="http://schemas.microsoft.com/office/drawing/2014/main" id="{97EC4C6B-EE59-44D6-9BDD-0C6ABC92994B}"/>
              </a:ext>
            </a:extLst>
          </p:cNvPr>
          <p:cNvSpPr/>
          <p:nvPr/>
        </p:nvSpPr>
        <p:spPr>
          <a:xfrm>
            <a:off x="2082657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40;p53">
            <a:extLst>
              <a:ext uri="{FF2B5EF4-FFF2-40B4-BE49-F238E27FC236}">
                <a16:creationId xmlns:a16="http://schemas.microsoft.com/office/drawing/2014/main" id="{74095D04-5C22-454B-8DD4-32143383A68C}"/>
              </a:ext>
            </a:extLst>
          </p:cNvPr>
          <p:cNvSpPr/>
          <p:nvPr/>
        </p:nvSpPr>
        <p:spPr>
          <a:xfrm>
            <a:off x="2376801" y="47384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41;p53">
            <a:extLst>
              <a:ext uri="{FF2B5EF4-FFF2-40B4-BE49-F238E27FC236}">
                <a16:creationId xmlns:a16="http://schemas.microsoft.com/office/drawing/2014/main" id="{86C1FA16-C9C6-4661-9500-18C692024FBB}"/>
              </a:ext>
            </a:extLst>
          </p:cNvPr>
          <p:cNvSpPr/>
          <p:nvPr/>
        </p:nvSpPr>
        <p:spPr>
          <a:xfrm>
            <a:off x="2859773" y="3793999"/>
            <a:ext cx="917700" cy="2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42;p53">
            <a:extLst>
              <a:ext uri="{FF2B5EF4-FFF2-40B4-BE49-F238E27FC236}">
                <a16:creationId xmlns:a16="http://schemas.microsoft.com/office/drawing/2014/main" id="{4CA5565D-75FD-46CC-B55F-75EF4FEB182D}"/>
              </a:ext>
            </a:extLst>
          </p:cNvPr>
          <p:cNvSpPr txBox="1"/>
          <p:nvPr/>
        </p:nvSpPr>
        <p:spPr>
          <a:xfrm>
            <a:off x="3822348" y="3533899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43;p53">
            <a:extLst>
              <a:ext uri="{FF2B5EF4-FFF2-40B4-BE49-F238E27FC236}">
                <a16:creationId xmlns:a16="http://schemas.microsoft.com/office/drawing/2014/main" id="{F27A9436-1204-4E68-B0AA-3072E8403259}"/>
              </a:ext>
            </a:extLst>
          </p:cNvPr>
          <p:cNvSpPr/>
          <p:nvPr/>
        </p:nvSpPr>
        <p:spPr>
          <a:xfrm>
            <a:off x="5458736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44;p53">
            <a:extLst>
              <a:ext uri="{FF2B5EF4-FFF2-40B4-BE49-F238E27FC236}">
                <a16:creationId xmlns:a16="http://schemas.microsoft.com/office/drawing/2014/main" id="{4B8BE4A0-8F6E-4D15-B7A7-6AB3FE6D991D}"/>
              </a:ext>
            </a:extLst>
          </p:cNvPr>
          <p:cNvSpPr/>
          <p:nvPr/>
        </p:nvSpPr>
        <p:spPr>
          <a:xfrm>
            <a:off x="5752880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45;p53">
            <a:extLst>
              <a:ext uri="{FF2B5EF4-FFF2-40B4-BE49-F238E27FC236}">
                <a16:creationId xmlns:a16="http://schemas.microsoft.com/office/drawing/2014/main" id="{5EC9BED6-5C69-4134-8D0F-9A2535EC41C3}"/>
              </a:ext>
            </a:extLst>
          </p:cNvPr>
          <p:cNvSpPr/>
          <p:nvPr/>
        </p:nvSpPr>
        <p:spPr>
          <a:xfrm>
            <a:off x="6047025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46;p53">
            <a:extLst>
              <a:ext uri="{FF2B5EF4-FFF2-40B4-BE49-F238E27FC236}">
                <a16:creationId xmlns:a16="http://schemas.microsoft.com/office/drawing/2014/main" id="{8D3939CC-A0B4-4B23-9FFB-5A7935C451D9}"/>
              </a:ext>
            </a:extLst>
          </p:cNvPr>
          <p:cNvSpPr/>
          <p:nvPr/>
        </p:nvSpPr>
        <p:spPr>
          <a:xfrm>
            <a:off x="6341169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47;p53">
            <a:extLst>
              <a:ext uri="{FF2B5EF4-FFF2-40B4-BE49-F238E27FC236}">
                <a16:creationId xmlns:a16="http://schemas.microsoft.com/office/drawing/2014/main" id="{82F4C311-7AD6-4109-9AEC-28A2CBBD5513}"/>
              </a:ext>
            </a:extLst>
          </p:cNvPr>
          <p:cNvSpPr/>
          <p:nvPr/>
        </p:nvSpPr>
        <p:spPr>
          <a:xfrm>
            <a:off x="6635314" y="27316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48;p53">
            <a:extLst>
              <a:ext uri="{FF2B5EF4-FFF2-40B4-BE49-F238E27FC236}">
                <a16:creationId xmlns:a16="http://schemas.microsoft.com/office/drawing/2014/main" id="{706A7BE2-1AF7-441D-B6AD-CD4B510545E2}"/>
              </a:ext>
            </a:extLst>
          </p:cNvPr>
          <p:cNvSpPr/>
          <p:nvPr/>
        </p:nvSpPr>
        <p:spPr>
          <a:xfrm>
            <a:off x="5458736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49;p53">
            <a:extLst>
              <a:ext uri="{FF2B5EF4-FFF2-40B4-BE49-F238E27FC236}">
                <a16:creationId xmlns:a16="http://schemas.microsoft.com/office/drawing/2014/main" id="{15345D07-2EDD-44AD-B778-32F4550B8276}"/>
              </a:ext>
            </a:extLst>
          </p:cNvPr>
          <p:cNvSpPr/>
          <p:nvPr/>
        </p:nvSpPr>
        <p:spPr>
          <a:xfrm>
            <a:off x="5752880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50;p53">
            <a:extLst>
              <a:ext uri="{FF2B5EF4-FFF2-40B4-BE49-F238E27FC236}">
                <a16:creationId xmlns:a16="http://schemas.microsoft.com/office/drawing/2014/main" id="{15C06CA7-36D0-442E-BCDF-E00249238D09}"/>
              </a:ext>
            </a:extLst>
          </p:cNvPr>
          <p:cNvSpPr/>
          <p:nvPr/>
        </p:nvSpPr>
        <p:spPr>
          <a:xfrm>
            <a:off x="6047025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51;p53">
            <a:extLst>
              <a:ext uri="{FF2B5EF4-FFF2-40B4-BE49-F238E27FC236}">
                <a16:creationId xmlns:a16="http://schemas.microsoft.com/office/drawing/2014/main" id="{F1E46857-C520-4EE7-9FCD-8E453FADB5D7}"/>
              </a:ext>
            </a:extLst>
          </p:cNvPr>
          <p:cNvSpPr/>
          <p:nvPr/>
        </p:nvSpPr>
        <p:spPr>
          <a:xfrm>
            <a:off x="6341169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52;p53">
            <a:extLst>
              <a:ext uri="{FF2B5EF4-FFF2-40B4-BE49-F238E27FC236}">
                <a16:creationId xmlns:a16="http://schemas.microsoft.com/office/drawing/2014/main" id="{E1D614D6-1CBA-4AF0-993A-4400BE4ECA8E}"/>
              </a:ext>
            </a:extLst>
          </p:cNvPr>
          <p:cNvSpPr/>
          <p:nvPr/>
        </p:nvSpPr>
        <p:spPr>
          <a:xfrm>
            <a:off x="6635314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53;p53">
            <a:extLst>
              <a:ext uri="{FF2B5EF4-FFF2-40B4-BE49-F238E27FC236}">
                <a16:creationId xmlns:a16="http://schemas.microsoft.com/office/drawing/2014/main" id="{C16BBCA9-9BBF-4563-9D3C-859AE5BF6E50}"/>
              </a:ext>
            </a:extLst>
          </p:cNvPr>
          <p:cNvSpPr/>
          <p:nvPr/>
        </p:nvSpPr>
        <p:spPr>
          <a:xfrm>
            <a:off x="5458736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54;p53">
            <a:extLst>
              <a:ext uri="{FF2B5EF4-FFF2-40B4-BE49-F238E27FC236}">
                <a16:creationId xmlns:a16="http://schemas.microsoft.com/office/drawing/2014/main" id="{26958EA3-1464-4DEC-A62D-38693C1E0A0A}"/>
              </a:ext>
            </a:extLst>
          </p:cNvPr>
          <p:cNvSpPr/>
          <p:nvPr/>
        </p:nvSpPr>
        <p:spPr>
          <a:xfrm>
            <a:off x="5752880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55;p53">
            <a:extLst>
              <a:ext uri="{FF2B5EF4-FFF2-40B4-BE49-F238E27FC236}">
                <a16:creationId xmlns:a16="http://schemas.microsoft.com/office/drawing/2014/main" id="{B11FCA4F-D919-4BE4-B5B2-F4146C45C3D8}"/>
              </a:ext>
            </a:extLst>
          </p:cNvPr>
          <p:cNvSpPr/>
          <p:nvPr/>
        </p:nvSpPr>
        <p:spPr>
          <a:xfrm>
            <a:off x="6047025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56;p53">
            <a:extLst>
              <a:ext uri="{FF2B5EF4-FFF2-40B4-BE49-F238E27FC236}">
                <a16:creationId xmlns:a16="http://schemas.microsoft.com/office/drawing/2014/main" id="{D5552305-0001-46DF-BC49-46F3A04EB839}"/>
              </a:ext>
            </a:extLst>
          </p:cNvPr>
          <p:cNvSpPr/>
          <p:nvPr/>
        </p:nvSpPr>
        <p:spPr>
          <a:xfrm>
            <a:off x="6341169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57;p53">
            <a:extLst>
              <a:ext uri="{FF2B5EF4-FFF2-40B4-BE49-F238E27FC236}">
                <a16:creationId xmlns:a16="http://schemas.microsoft.com/office/drawing/2014/main" id="{01EA17AA-91F9-42C8-A325-0BD7A0D05735}"/>
              </a:ext>
            </a:extLst>
          </p:cNvPr>
          <p:cNvSpPr/>
          <p:nvPr/>
        </p:nvSpPr>
        <p:spPr>
          <a:xfrm>
            <a:off x="6635314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58;p53">
            <a:extLst>
              <a:ext uri="{FF2B5EF4-FFF2-40B4-BE49-F238E27FC236}">
                <a16:creationId xmlns:a16="http://schemas.microsoft.com/office/drawing/2014/main" id="{80CE3689-A4C4-4262-83E2-2D67B2F44044}"/>
              </a:ext>
            </a:extLst>
          </p:cNvPr>
          <p:cNvSpPr/>
          <p:nvPr/>
        </p:nvSpPr>
        <p:spPr>
          <a:xfrm>
            <a:off x="5458736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59;p53">
            <a:extLst>
              <a:ext uri="{FF2B5EF4-FFF2-40B4-BE49-F238E27FC236}">
                <a16:creationId xmlns:a16="http://schemas.microsoft.com/office/drawing/2014/main" id="{88799A15-C567-43F4-A7C1-43D63108D3C0}"/>
              </a:ext>
            </a:extLst>
          </p:cNvPr>
          <p:cNvSpPr/>
          <p:nvPr/>
        </p:nvSpPr>
        <p:spPr>
          <a:xfrm>
            <a:off x="5752880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60;p53">
            <a:extLst>
              <a:ext uri="{FF2B5EF4-FFF2-40B4-BE49-F238E27FC236}">
                <a16:creationId xmlns:a16="http://schemas.microsoft.com/office/drawing/2014/main" id="{E82C473B-2809-4D75-9062-917AC6B53A79}"/>
              </a:ext>
            </a:extLst>
          </p:cNvPr>
          <p:cNvSpPr/>
          <p:nvPr/>
        </p:nvSpPr>
        <p:spPr>
          <a:xfrm>
            <a:off x="6047025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61;p53">
            <a:extLst>
              <a:ext uri="{FF2B5EF4-FFF2-40B4-BE49-F238E27FC236}">
                <a16:creationId xmlns:a16="http://schemas.microsoft.com/office/drawing/2014/main" id="{0A6DF7DC-A6A9-4A3D-AC2B-ED45E53A2AB6}"/>
              </a:ext>
            </a:extLst>
          </p:cNvPr>
          <p:cNvSpPr/>
          <p:nvPr/>
        </p:nvSpPr>
        <p:spPr>
          <a:xfrm>
            <a:off x="6341169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62;p53">
            <a:extLst>
              <a:ext uri="{FF2B5EF4-FFF2-40B4-BE49-F238E27FC236}">
                <a16:creationId xmlns:a16="http://schemas.microsoft.com/office/drawing/2014/main" id="{28881EC8-64AC-41DE-B055-36BC2F8A2D57}"/>
              </a:ext>
            </a:extLst>
          </p:cNvPr>
          <p:cNvSpPr/>
          <p:nvPr/>
        </p:nvSpPr>
        <p:spPr>
          <a:xfrm>
            <a:off x="6635314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63;p53">
            <a:extLst>
              <a:ext uri="{FF2B5EF4-FFF2-40B4-BE49-F238E27FC236}">
                <a16:creationId xmlns:a16="http://schemas.microsoft.com/office/drawing/2014/main" id="{947CC65A-C6FF-4A60-AE59-1415A40D108A}"/>
              </a:ext>
            </a:extLst>
          </p:cNvPr>
          <p:cNvSpPr/>
          <p:nvPr/>
        </p:nvSpPr>
        <p:spPr>
          <a:xfrm>
            <a:off x="5458736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64;p53">
            <a:extLst>
              <a:ext uri="{FF2B5EF4-FFF2-40B4-BE49-F238E27FC236}">
                <a16:creationId xmlns:a16="http://schemas.microsoft.com/office/drawing/2014/main" id="{65581A80-3BA2-4429-82B2-1A83D341982D}"/>
              </a:ext>
            </a:extLst>
          </p:cNvPr>
          <p:cNvSpPr/>
          <p:nvPr/>
        </p:nvSpPr>
        <p:spPr>
          <a:xfrm>
            <a:off x="5752880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65;p53">
            <a:extLst>
              <a:ext uri="{FF2B5EF4-FFF2-40B4-BE49-F238E27FC236}">
                <a16:creationId xmlns:a16="http://schemas.microsoft.com/office/drawing/2014/main" id="{514F44AC-23F8-4DDA-A288-C60929927B0C}"/>
              </a:ext>
            </a:extLst>
          </p:cNvPr>
          <p:cNvSpPr/>
          <p:nvPr/>
        </p:nvSpPr>
        <p:spPr>
          <a:xfrm>
            <a:off x="6047025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66;p53">
            <a:extLst>
              <a:ext uri="{FF2B5EF4-FFF2-40B4-BE49-F238E27FC236}">
                <a16:creationId xmlns:a16="http://schemas.microsoft.com/office/drawing/2014/main" id="{4A8E00B4-263D-4C6A-B6AD-2524549CCB56}"/>
              </a:ext>
            </a:extLst>
          </p:cNvPr>
          <p:cNvSpPr/>
          <p:nvPr/>
        </p:nvSpPr>
        <p:spPr>
          <a:xfrm>
            <a:off x="6341169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167;p53">
            <a:extLst>
              <a:ext uri="{FF2B5EF4-FFF2-40B4-BE49-F238E27FC236}">
                <a16:creationId xmlns:a16="http://schemas.microsoft.com/office/drawing/2014/main" id="{BB465FC7-250B-4214-A8AE-DC5470D9F89C}"/>
              </a:ext>
            </a:extLst>
          </p:cNvPr>
          <p:cNvSpPr/>
          <p:nvPr/>
        </p:nvSpPr>
        <p:spPr>
          <a:xfrm>
            <a:off x="6635314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68;p53">
            <a:extLst>
              <a:ext uri="{FF2B5EF4-FFF2-40B4-BE49-F238E27FC236}">
                <a16:creationId xmlns:a16="http://schemas.microsoft.com/office/drawing/2014/main" id="{E01E74B7-2856-498B-A409-359CC245004E}"/>
              </a:ext>
            </a:extLst>
          </p:cNvPr>
          <p:cNvSpPr/>
          <p:nvPr/>
        </p:nvSpPr>
        <p:spPr>
          <a:xfrm>
            <a:off x="5458736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69;p53">
            <a:extLst>
              <a:ext uri="{FF2B5EF4-FFF2-40B4-BE49-F238E27FC236}">
                <a16:creationId xmlns:a16="http://schemas.microsoft.com/office/drawing/2014/main" id="{F25189C9-A533-4475-9F4B-B5F6FBA324F5}"/>
              </a:ext>
            </a:extLst>
          </p:cNvPr>
          <p:cNvSpPr/>
          <p:nvPr/>
        </p:nvSpPr>
        <p:spPr>
          <a:xfrm>
            <a:off x="5752880" y="43141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70;p53">
            <a:extLst>
              <a:ext uri="{FF2B5EF4-FFF2-40B4-BE49-F238E27FC236}">
                <a16:creationId xmlns:a16="http://schemas.microsoft.com/office/drawing/2014/main" id="{4962B382-E33D-4652-9D21-342E558FF2C6}"/>
              </a:ext>
            </a:extLst>
          </p:cNvPr>
          <p:cNvSpPr/>
          <p:nvPr/>
        </p:nvSpPr>
        <p:spPr>
          <a:xfrm>
            <a:off x="6047025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71;p53">
            <a:extLst>
              <a:ext uri="{FF2B5EF4-FFF2-40B4-BE49-F238E27FC236}">
                <a16:creationId xmlns:a16="http://schemas.microsoft.com/office/drawing/2014/main" id="{AD5A629E-9AE1-40AC-BD89-6B9B77AEC7C4}"/>
              </a:ext>
            </a:extLst>
          </p:cNvPr>
          <p:cNvSpPr/>
          <p:nvPr/>
        </p:nvSpPr>
        <p:spPr>
          <a:xfrm>
            <a:off x="6341169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72;p53">
            <a:extLst>
              <a:ext uri="{FF2B5EF4-FFF2-40B4-BE49-F238E27FC236}">
                <a16:creationId xmlns:a16="http://schemas.microsoft.com/office/drawing/2014/main" id="{7F8C6516-B3F7-4E60-8CB7-43066D217F96}"/>
              </a:ext>
            </a:extLst>
          </p:cNvPr>
          <p:cNvSpPr/>
          <p:nvPr/>
        </p:nvSpPr>
        <p:spPr>
          <a:xfrm>
            <a:off x="6635314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73;p53">
            <a:extLst>
              <a:ext uri="{FF2B5EF4-FFF2-40B4-BE49-F238E27FC236}">
                <a16:creationId xmlns:a16="http://schemas.microsoft.com/office/drawing/2014/main" id="{B460FF06-09B4-46D2-A7F9-6951C6F4FA3E}"/>
              </a:ext>
            </a:extLst>
          </p:cNvPr>
          <p:cNvSpPr/>
          <p:nvPr/>
        </p:nvSpPr>
        <p:spPr>
          <a:xfrm>
            <a:off x="5458736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74;p53">
            <a:extLst>
              <a:ext uri="{FF2B5EF4-FFF2-40B4-BE49-F238E27FC236}">
                <a16:creationId xmlns:a16="http://schemas.microsoft.com/office/drawing/2014/main" id="{3C874B3A-E9C7-4D71-A583-89BB50BFC680}"/>
              </a:ext>
            </a:extLst>
          </p:cNvPr>
          <p:cNvSpPr/>
          <p:nvPr/>
        </p:nvSpPr>
        <p:spPr>
          <a:xfrm>
            <a:off x="5752880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75;p53">
            <a:extLst>
              <a:ext uri="{FF2B5EF4-FFF2-40B4-BE49-F238E27FC236}">
                <a16:creationId xmlns:a16="http://schemas.microsoft.com/office/drawing/2014/main" id="{AEC8621C-AF98-406D-9A67-F736CE40CC7A}"/>
              </a:ext>
            </a:extLst>
          </p:cNvPr>
          <p:cNvSpPr/>
          <p:nvPr/>
        </p:nvSpPr>
        <p:spPr>
          <a:xfrm>
            <a:off x="6047025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76;p53">
            <a:extLst>
              <a:ext uri="{FF2B5EF4-FFF2-40B4-BE49-F238E27FC236}">
                <a16:creationId xmlns:a16="http://schemas.microsoft.com/office/drawing/2014/main" id="{DFA75274-5E18-418F-9D49-8DBB3FD8C140}"/>
              </a:ext>
            </a:extLst>
          </p:cNvPr>
          <p:cNvSpPr/>
          <p:nvPr/>
        </p:nvSpPr>
        <p:spPr>
          <a:xfrm>
            <a:off x="6341169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77;p53">
            <a:extLst>
              <a:ext uri="{FF2B5EF4-FFF2-40B4-BE49-F238E27FC236}">
                <a16:creationId xmlns:a16="http://schemas.microsoft.com/office/drawing/2014/main" id="{47985B4B-044F-4688-B581-4D523EDF41DA}"/>
              </a:ext>
            </a:extLst>
          </p:cNvPr>
          <p:cNvSpPr/>
          <p:nvPr/>
        </p:nvSpPr>
        <p:spPr>
          <a:xfrm>
            <a:off x="6635314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78;p53">
            <a:extLst>
              <a:ext uri="{FF2B5EF4-FFF2-40B4-BE49-F238E27FC236}">
                <a16:creationId xmlns:a16="http://schemas.microsoft.com/office/drawing/2014/main" id="{6239A0DE-E70F-4442-A2B8-4A34827E20B6}"/>
              </a:ext>
            </a:extLst>
          </p:cNvPr>
          <p:cNvSpPr/>
          <p:nvPr/>
        </p:nvSpPr>
        <p:spPr>
          <a:xfrm>
            <a:off x="6971223" y="3620873"/>
            <a:ext cx="917700" cy="2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79;p53">
            <a:extLst>
              <a:ext uri="{FF2B5EF4-FFF2-40B4-BE49-F238E27FC236}">
                <a16:creationId xmlns:a16="http://schemas.microsoft.com/office/drawing/2014/main" id="{E6BBEFA9-F8B4-4434-9D09-61CD873457F2}"/>
              </a:ext>
            </a:extLst>
          </p:cNvPr>
          <p:cNvSpPr txBox="1"/>
          <p:nvPr/>
        </p:nvSpPr>
        <p:spPr>
          <a:xfrm>
            <a:off x="7964711" y="3360773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8FB1B8-3FA5-400A-B549-623B282ADCA5}"/>
              </a:ext>
            </a:extLst>
          </p:cNvPr>
          <p:cNvSpPr txBox="1"/>
          <p:nvPr/>
        </p:nvSpPr>
        <p:spPr>
          <a:xfrm>
            <a:off x="1437945" y="1071720"/>
            <a:ext cx="601793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 wish to create an ANN which can recognize alphabets from a noisy 7x5 pixel binary pattern</a:t>
            </a:r>
          </a:p>
        </p:txBody>
      </p:sp>
    </p:spTree>
    <p:extLst>
      <p:ext uri="{BB962C8B-B14F-4D97-AF65-F5344CB8AC3E}">
        <p14:creationId xmlns:p14="http://schemas.microsoft.com/office/powerpoint/2010/main" val="392614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81" name="Google Shape;1188;p54">
            <a:extLst>
              <a:ext uri="{FF2B5EF4-FFF2-40B4-BE49-F238E27FC236}">
                <a16:creationId xmlns:a16="http://schemas.microsoft.com/office/drawing/2014/main" id="{2B8F93DB-CD54-4FC0-82F0-2C552711C2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986" y="1246325"/>
            <a:ext cx="8206025" cy="271058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319C89D-A209-4EA3-9EF7-209E8BA99DBD}"/>
              </a:ext>
            </a:extLst>
          </p:cNvPr>
          <p:cNvSpPr txBox="1"/>
          <p:nvPr/>
        </p:nvSpPr>
        <p:spPr>
          <a:xfrm>
            <a:off x="105509" y="4171061"/>
            <a:ext cx="4536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35-Bit word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suggesting the character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CA1E78-FE87-4E43-B625-FFD2878B3F71}"/>
              </a:ext>
            </a:extLst>
          </p:cNvPr>
          <p:cNvSpPr txBox="1"/>
          <p:nvPr/>
        </p:nvSpPr>
        <p:spPr>
          <a:xfrm>
            <a:off x="4747848" y="4173561"/>
            <a:ext cx="40532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1,0,0,0,0,0,0,0,…..0,0,0,0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0,1,0,0,0,0,0,0,……0,0,0,0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C: 0,0,1,0,0,0,0,0,……0,0,0,0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Similarly others</a:t>
            </a:r>
          </a:p>
        </p:txBody>
      </p:sp>
    </p:spTree>
    <p:extLst>
      <p:ext uri="{BB962C8B-B14F-4D97-AF65-F5344CB8AC3E}">
        <p14:creationId xmlns:p14="http://schemas.microsoft.com/office/powerpoint/2010/main" val="204170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Setting Neural Architecture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FB0D6-C493-4ED3-BD61-58BD667089A4}"/>
              </a:ext>
            </a:extLst>
          </p:cNvPr>
          <p:cNvSpPr txBox="1"/>
          <p:nvPr/>
        </p:nvSpPr>
        <p:spPr>
          <a:xfrm>
            <a:off x="184612" y="674621"/>
            <a:ext cx="287511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Hidden Layer ?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5733471" y="3870955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471" y="3861955"/>
                <a:ext cx="34920" cy="28080"/>
              </a:xfrm>
              <a:prstGeom prst="rect">
                <a:avLst/>
              </a:prstGeom>
            </p:spPr>
          </p:pic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D74490-7F8B-4AEB-954B-4FA9C27A5F1D}"/>
              </a:ext>
            </a:extLst>
          </p:cNvPr>
          <p:cNvCxnSpPr/>
          <p:nvPr/>
        </p:nvCxnSpPr>
        <p:spPr>
          <a:xfrm flipV="1">
            <a:off x="457200" y="1211045"/>
            <a:ext cx="0" cy="2101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1671035-A8CB-4557-9DE6-93D7A1A63783}"/>
              </a:ext>
            </a:extLst>
          </p:cNvPr>
          <p:cNvCxnSpPr/>
          <p:nvPr/>
        </p:nvCxnSpPr>
        <p:spPr>
          <a:xfrm>
            <a:off x="246185" y="3154145"/>
            <a:ext cx="2813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FAD89C5-BA27-44A8-B640-2BD7C4E47495}"/>
              </a:ext>
            </a:extLst>
          </p:cNvPr>
          <p:cNvSpPr/>
          <p:nvPr/>
        </p:nvSpPr>
        <p:spPr>
          <a:xfrm>
            <a:off x="578800" y="1255006"/>
            <a:ext cx="2058892" cy="1828800"/>
          </a:xfrm>
          <a:custGeom>
            <a:avLst/>
            <a:gdLst>
              <a:gd name="connsiteX0" fmla="*/ 10285 w 2058892"/>
              <a:gd name="connsiteY0" fmla="*/ 0 h 1828800"/>
              <a:gd name="connsiteX1" fmla="*/ 309223 w 2058892"/>
              <a:gd name="connsiteY1" fmla="*/ 1389185 h 1828800"/>
              <a:gd name="connsiteX2" fmla="*/ 2058892 w 2058892"/>
              <a:gd name="connsiteY2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892" h="1828800">
                <a:moveTo>
                  <a:pt x="10285" y="0"/>
                </a:moveTo>
                <a:cubicBezTo>
                  <a:pt x="-10963" y="542192"/>
                  <a:pt x="-32211" y="1084385"/>
                  <a:pt x="309223" y="1389185"/>
                </a:cubicBezTo>
                <a:cubicBezTo>
                  <a:pt x="650657" y="1693985"/>
                  <a:pt x="1354774" y="1761392"/>
                  <a:pt x="2058892" y="18288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9702235-C758-4479-9FE3-1928E45BFFB0}"/>
              </a:ext>
            </a:extLst>
          </p:cNvPr>
          <p:cNvSpPr/>
          <p:nvPr/>
        </p:nvSpPr>
        <p:spPr>
          <a:xfrm>
            <a:off x="668216" y="1211045"/>
            <a:ext cx="1969477" cy="1389222"/>
          </a:xfrm>
          <a:custGeom>
            <a:avLst/>
            <a:gdLst>
              <a:gd name="connsiteX0" fmla="*/ 0 w 1969477"/>
              <a:gd name="connsiteY0" fmla="*/ 35169 h 1389222"/>
              <a:gd name="connsiteX1" fmla="*/ 764931 w 1969477"/>
              <a:gd name="connsiteY1" fmla="*/ 1389185 h 1389222"/>
              <a:gd name="connsiteX2" fmla="*/ 1969477 w 1969477"/>
              <a:gd name="connsiteY2" fmla="*/ 0 h 1389222"/>
              <a:gd name="connsiteX3" fmla="*/ 1969477 w 1969477"/>
              <a:gd name="connsiteY3" fmla="*/ 0 h 138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477" h="1389222">
                <a:moveTo>
                  <a:pt x="0" y="35169"/>
                </a:moveTo>
                <a:cubicBezTo>
                  <a:pt x="218342" y="715107"/>
                  <a:pt x="436685" y="1395046"/>
                  <a:pt x="764931" y="1389185"/>
                </a:cubicBezTo>
                <a:cubicBezTo>
                  <a:pt x="1093177" y="1383324"/>
                  <a:pt x="1969477" y="0"/>
                  <a:pt x="1969477" y="0"/>
                </a:cubicBezTo>
                <a:lnTo>
                  <a:pt x="1969477" y="0"/>
                </a:lnTo>
              </a:path>
            </a:pathLst>
          </a:cu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0E1E3A-E821-4E20-8685-DCFF818F1980}"/>
              </a:ext>
            </a:extLst>
          </p:cNvPr>
          <p:cNvSpPr txBox="1"/>
          <p:nvPr/>
        </p:nvSpPr>
        <p:spPr>
          <a:xfrm rot="16200000">
            <a:off x="-211041" y="1342863"/>
            <a:ext cx="9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  <a:endParaRPr lang="en-IN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D8898C8-945B-46DE-9E6C-CF6B7BA7909E}"/>
              </a:ext>
            </a:extLst>
          </p:cNvPr>
          <p:cNvSpPr txBox="1"/>
          <p:nvPr/>
        </p:nvSpPr>
        <p:spPr>
          <a:xfrm>
            <a:off x="1767254" y="3175751"/>
            <a:ext cx="13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Neurons no.</a:t>
            </a:r>
            <a:endParaRPr lang="en-IN" b="1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0DFC04C-785A-4586-B1C7-B36E9295F9B2}"/>
              </a:ext>
            </a:extLst>
          </p:cNvPr>
          <p:cNvCxnSpPr/>
          <p:nvPr/>
        </p:nvCxnSpPr>
        <p:spPr>
          <a:xfrm>
            <a:off x="2813982" y="1255006"/>
            <a:ext cx="50995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96FEA-2A41-4BF9-B62C-2820327B3C28}"/>
              </a:ext>
            </a:extLst>
          </p:cNvPr>
          <p:cNvSpPr txBox="1"/>
          <p:nvPr/>
        </p:nvSpPr>
        <p:spPr>
          <a:xfrm>
            <a:off x="3411858" y="107034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Error</a:t>
            </a:r>
            <a:endParaRPr lang="en-IN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88F8A8F-40E8-4380-8DEA-4BEBF8BFA9B8}"/>
              </a:ext>
            </a:extLst>
          </p:cNvPr>
          <p:cNvCxnSpPr/>
          <p:nvPr/>
        </p:nvCxnSpPr>
        <p:spPr>
          <a:xfrm>
            <a:off x="2813982" y="1553917"/>
            <a:ext cx="509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96B3D60-1D3B-47D5-91C9-B16A74C55BBE}"/>
              </a:ext>
            </a:extLst>
          </p:cNvPr>
          <p:cNvSpPr txBox="1"/>
          <p:nvPr/>
        </p:nvSpPr>
        <p:spPr>
          <a:xfrm>
            <a:off x="3411858" y="136925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  <a:endParaRPr lang="en-IN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50CADB-D182-4EB9-9F39-A933ABCA5EFB}"/>
              </a:ext>
            </a:extLst>
          </p:cNvPr>
          <p:cNvCxnSpPr/>
          <p:nvPr/>
        </p:nvCxnSpPr>
        <p:spPr>
          <a:xfrm>
            <a:off x="1273062" y="2354045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588041F-4BBF-4EA5-80FB-E400786C3B33}"/>
              </a:ext>
            </a:extLst>
          </p:cNvPr>
          <p:cNvCxnSpPr/>
          <p:nvPr/>
        </p:nvCxnSpPr>
        <p:spPr>
          <a:xfrm>
            <a:off x="1532791" y="2354045"/>
            <a:ext cx="0" cy="1055077"/>
          </a:xfrm>
          <a:prstGeom prst="line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Left Brace 113">
            <a:extLst>
              <a:ext uri="{FF2B5EF4-FFF2-40B4-BE49-F238E27FC236}">
                <a16:creationId xmlns:a16="http://schemas.microsoft.com/office/drawing/2014/main" id="{A4829FEF-C6EC-4E38-93C5-5F5040562D8A}"/>
              </a:ext>
            </a:extLst>
          </p:cNvPr>
          <p:cNvSpPr/>
          <p:nvPr/>
        </p:nvSpPr>
        <p:spPr>
          <a:xfrm rot="16200000">
            <a:off x="1323800" y="3404343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AE01DC1-1585-45BD-BFDC-5B67BEAA89C8}"/>
              </a:ext>
            </a:extLst>
          </p:cNvPr>
          <p:cNvSpPr txBox="1"/>
          <p:nvPr/>
        </p:nvSpPr>
        <p:spPr>
          <a:xfrm>
            <a:off x="12266" y="3806927"/>
            <a:ext cx="334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neurons in hidden layer</a:t>
            </a:r>
            <a:endParaRPr lang="en-IN" sz="2400" b="1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F8BD9-28AF-4FFE-8B13-DEFBB2FCB996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1398532" y="3613335"/>
            <a:ext cx="0" cy="193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71D30E7-2728-43B3-B8CF-A28A1E050305}"/>
              </a:ext>
            </a:extLst>
          </p:cNvPr>
          <p:cNvSpPr txBox="1"/>
          <p:nvPr/>
        </p:nvSpPr>
        <p:spPr>
          <a:xfrm>
            <a:off x="102849" y="4613304"/>
            <a:ext cx="396799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Error Gap:</a:t>
            </a:r>
          </a:p>
          <a:p>
            <a:pPr algn="ctr"/>
            <a:r>
              <a:rPr lang="en-US" sz="2400" dirty="0"/>
              <a:t>(Testing Error – Training Error) </a:t>
            </a:r>
          </a:p>
          <a:p>
            <a:pPr algn="ctr"/>
            <a:r>
              <a:rPr lang="en-US" sz="2400" dirty="0"/>
              <a:t>at the optimal hidden neuron</a:t>
            </a:r>
            <a:endParaRPr lang="en-IN" sz="2400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6C04118-BEE6-4F84-AF9A-03A90B9E86C1}"/>
              </a:ext>
            </a:extLst>
          </p:cNvPr>
          <p:cNvCxnSpPr>
            <a:cxnSpLocks/>
          </p:cNvCxnSpPr>
          <p:nvPr/>
        </p:nvCxnSpPr>
        <p:spPr>
          <a:xfrm>
            <a:off x="1025327" y="2632712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FA67AB7-7967-41DF-B867-7BE842F12BF4}"/>
              </a:ext>
            </a:extLst>
          </p:cNvPr>
          <p:cNvCxnSpPr>
            <a:cxnSpLocks/>
          </p:cNvCxnSpPr>
          <p:nvPr/>
        </p:nvCxnSpPr>
        <p:spPr>
          <a:xfrm>
            <a:off x="1025327" y="2893106"/>
            <a:ext cx="1067962" cy="1146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B2B09E51-CBFB-4352-92A8-282E3465E7C3}"/>
              </a:ext>
            </a:extLst>
          </p:cNvPr>
          <p:cNvSpPr/>
          <p:nvPr/>
        </p:nvSpPr>
        <p:spPr>
          <a:xfrm rot="10800000">
            <a:off x="2135789" y="2652224"/>
            <a:ext cx="149462" cy="26852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7B07E82-DAB2-403E-BDAC-2DCD3954D842}"/>
              </a:ext>
            </a:extLst>
          </p:cNvPr>
          <p:cNvSpPr txBox="1"/>
          <p:nvPr/>
        </p:nvSpPr>
        <p:spPr>
          <a:xfrm>
            <a:off x="2237462" y="2582693"/>
            <a:ext cx="113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Gap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433D7-4261-4E6E-8BEE-D0B951430B07}"/>
              </a:ext>
            </a:extLst>
          </p:cNvPr>
          <p:cNvSpPr txBox="1"/>
          <p:nvPr/>
        </p:nvSpPr>
        <p:spPr>
          <a:xfrm>
            <a:off x="3691471" y="668918"/>
            <a:ext cx="536466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No. of Hidden Neuron per Hidden Layer  ?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B6A1C-ED48-4167-A1FB-DEEC198ED730}"/>
              </a:ext>
            </a:extLst>
          </p:cNvPr>
          <p:cNvSpPr txBox="1"/>
          <p:nvPr/>
        </p:nvSpPr>
        <p:spPr>
          <a:xfrm>
            <a:off x="3429054" y="1766584"/>
            <a:ext cx="5683066" cy="23083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neuron for a hidden layer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 the testing and training error iterating  from 1 to Max hidden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 those neuron where testing error has minima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D98F4-6655-4319-9D80-ADAC9963CC7B}"/>
              </a:ext>
            </a:extLst>
          </p:cNvPr>
          <p:cNvSpPr txBox="1"/>
          <p:nvPr/>
        </p:nvSpPr>
        <p:spPr>
          <a:xfrm>
            <a:off x="4141177" y="4222425"/>
            <a:ext cx="4970943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Optimal number of hidden layer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no. of hidden neuron for first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this no. calculate for second layer, continue until the error gap starts increasing </a:t>
            </a:r>
          </a:p>
        </p:txBody>
      </p:sp>
    </p:spTree>
    <p:extLst>
      <p:ext uri="{BB962C8B-B14F-4D97-AF65-F5344CB8AC3E}">
        <p14:creationId xmlns:p14="http://schemas.microsoft.com/office/powerpoint/2010/main" val="85508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3140-5A88-43EF-919E-699770A6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6A01F-7C25-4659-BE96-360B5098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AACB9-9275-4CC6-9E25-8C97F348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6C677-0938-487B-8127-B8BEFDA5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6ED44-137B-409F-88A3-D513D595B83A}"/>
              </a:ext>
            </a:extLst>
          </p:cNvPr>
          <p:cNvSpPr txBox="1"/>
          <p:nvPr/>
        </p:nvSpPr>
        <p:spPr>
          <a:xfrm>
            <a:off x="4598876" y="4381957"/>
            <a:ext cx="4379222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Test Data with mix noises varying from 4-bit  to 8-bit Results:</a:t>
            </a:r>
          </a:p>
          <a:p>
            <a:pPr algn="ctr"/>
            <a:r>
              <a:rPr lang="en-US" sz="2400" dirty="0"/>
              <a:t>Correct Prob. = 0.7203</a:t>
            </a:r>
          </a:p>
          <a:p>
            <a:pPr algn="ctr"/>
            <a:r>
              <a:rPr lang="en-US" sz="2400" dirty="0"/>
              <a:t>Wrong Prob. = 0.2797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68F39-9E7D-4ED4-BED6-0E10222AF3A9}"/>
              </a:ext>
            </a:extLst>
          </p:cNvPr>
          <p:cNvSpPr txBox="1"/>
          <p:nvPr/>
        </p:nvSpPr>
        <p:spPr>
          <a:xfrm>
            <a:off x="4616120" y="6014049"/>
            <a:ext cx="437859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Noise tolerance is up to 6-Bit flip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423DD-D1AD-4D42-ADF2-11D3426AC53A}"/>
              </a:ext>
            </a:extLst>
          </p:cNvPr>
          <p:cNvSpPr txBox="1"/>
          <p:nvPr/>
        </p:nvSpPr>
        <p:spPr>
          <a:xfrm>
            <a:off x="165901" y="830929"/>
            <a:ext cx="875985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520 data of these 26 character were taken and added some noise degree ranging from 4-Bit to 8-Bit flip 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BA503-685B-4743-8C35-4C771C283E5C}"/>
              </a:ext>
            </a:extLst>
          </p:cNvPr>
          <p:cNvSpPr txBox="1"/>
          <p:nvPr/>
        </p:nvSpPr>
        <p:spPr>
          <a:xfrm>
            <a:off x="165900" y="1790341"/>
            <a:ext cx="367831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4-Bit Flip</a:t>
            </a:r>
          </a:p>
          <a:p>
            <a:pPr algn="ctr"/>
            <a:r>
              <a:rPr lang="en-US" sz="2400" dirty="0"/>
              <a:t>Correct Recognition: 0.913</a:t>
            </a:r>
          </a:p>
          <a:p>
            <a:pPr algn="ctr"/>
            <a:r>
              <a:rPr lang="en-US" sz="2400" dirty="0"/>
              <a:t>Wrong Recognition: 0.087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0FC08-D6FE-4128-BD8A-4D138C02B63B}"/>
              </a:ext>
            </a:extLst>
          </p:cNvPr>
          <p:cNvSpPr txBox="1"/>
          <p:nvPr/>
        </p:nvSpPr>
        <p:spPr>
          <a:xfrm>
            <a:off x="165900" y="3119085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5-Bit Flip</a:t>
            </a:r>
          </a:p>
          <a:p>
            <a:pPr algn="ctr"/>
            <a:r>
              <a:rPr lang="en-US" sz="2400" dirty="0"/>
              <a:t>Correct Recognition: 0.7942</a:t>
            </a:r>
          </a:p>
          <a:p>
            <a:pPr algn="ctr"/>
            <a:r>
              <a:rPr lang="en-US" sz="2400" dirty="0"/>
              <a:t>Wrong Recognition: 0.2058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7D22E-F8DE-413A-9109-17E9B24B98B2}"/>
              </a:ext>
            </a:extLst>
          </p:cNvPr>
          <p:cNvSpPr txBox="1"/>
          <p:nvPr/>
        </p:nvSpPr>
        <p:spPr>
          <a:xfrm>
            <a:off x="165900" y="4447829"/>
            <a:ext cx="367831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6-Bit Flip</a:t>
            </a:r>
          </a:p>
          <a:p>
            <a:pPr algn="ctr"/>
            <a:r>
              <a:rPr lang="en-US" sz="2400" dirty="0"/>
              <a:t>Correct Recognition: 0.7077</a:t>
            </a:r>
          </a:p>
          <a:p>
            <a:pPr algn="ctr"/>
            <a:r>
              <a:rPr lang="en-US" sz="2400" dirty="0"/>
              <a:t>Wrong Recognition: 0.2923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A5B41-05E5-4BFF-AB2F-BFD764867EC7}"/>
              </a:ext>
            </a:extLst>
          </p:cNvPr>
          <p:cNvSpPr txBox="1"/>
          <p:nvPr/>
        </p:nvSpPr>
        <p:spPr>
          <a:xfrm>
            <a:off x="5247444" y="180755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7-Bit Flip</a:t>
            </a:r>
          </a:p>
          <a:p>
            <a:pPr algn="ctr"/>
            <a:r>
              <a:rPr lang="en-US" sz="2400" dirty="0"/>
              <a:t>Correct Recognition: 0.5923</a:t>
            </a:r>
          </a:p>
          <a:p>
            <a:pPr algn="ctr"/>
            <a:r>
              <a:rPr lang="en-US" sz="2400" dirty="0"/>
              <a:t>Wrong Recognition: 0.4077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EFC6D-4F05-4435-A454-DEB11BD4F7A5}"/>
              </a:ext>
            </a:extLst>
          </p:cNvPr>
          <p:cNvSpPr txBox="1"/>
          <p:nvPr/>
        </p:nvSpPr>
        <p:spPr>
          <a:xfrm>
            <a:off x="5247444" y="3115941"/>
            <a:ext cx="367831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8-Bit Flip</a:t>
            </a:r>
          </a:p>
          <a:p>
            <a:pPr algn="ctr"/>
            <a:r>
              <a:rPr lang="en-US" sz="2400" dirty="0"/>
              <a:t>Correct Recognition: 0.4635</a:t>
            </a:r>
          </a:p>
          <a:p>
            <a:pPr algn="ctr"/>
            <a:r>
              <a:rPr lang="en-US" sz="2400" dirty="0"/>
              <a:t>Wrong Recognition: 0.5365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77864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Network: Noise Tolerance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14:cNvPr>
              <p14:cNvContentPartPr/>
              <p14:nvPr/>
            </p14:nvContentPartPr>
            <p14:xfrm>
              <a:off x="4637688" y="808300"/>
              <a:ext cx="17280" cy="1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BAE15D-BEE5-466C-BB96-EBF349578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8688" y="799600"/>
                <a:ext cx="34920" cy="2749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Google Shape;1106;p53">
            <a:extLst>
              <a:ext uri="{FF2B5EF4-FFF2-40B4-BE49-F238E27FC236}">
                <a16:creationId xmlns:a16="http://schemas.microsoft.com/office/drawing/2014/main" id="{3A3F4896-7EEC-4651-BB44-1F9055FFA4D1}"/>
              </a:ext>
            </a:extLst>
          </p:cNvPr>
          <p:cNvSpPr/>
          <p:nvPr/>
        </p:nvSpPr>
        <p:spPr>
          <a:xfrm>
            <a:off x="350864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07;p53">
            <a:extLst>
              <a:ext uri="{FF2B5EF4-FFF2-40B4-BE49-F238E27FC236}">
                <a16:creationId xmlns:a16="http://schemas.microsoft.com/office/drawing/2014/main" id="{5BD0D426-C2B9-44A6-915E-63F707DD4B3C}"/>
              </a:ext>
            </a:extLst>
          </p:cNvPr>
          <p:cNvSpPr/>
          <p:nvPr/>
        </p:nvSpPr>
        <p:spPr>
          <a:xfrm>
            <a:off x="645009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08;p53">
            <a:extLst>
              <a:ext uri="{FF2B5EF4-FFF2-40B4-BE49-F238E27FC236}">
                <a16:creationId xmlns:a16="http://schemas.microsoft.com/office/drawing/2014/main" id="{A764F556-9F10-4434-910B-3E2E8DFE09F4}"/>
              </a:ext>
            </a:extLst>
          </p:cNvPr>
          <p:cNvSpPr/>
          <p:nvPr/>
        </p:nvSpPr>
        <p:spPr>
          <a:xfrm>
            <a:off x="939153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9;p53">
            <a:extLst>
              <a:ext uri="{FF2B5EF4-FFF2-40B4-BE49-F238E27FC236}">
                <a16:creationId xmlns:a16="http://schemas.microsoft.com/office/drawing/2014/main" id="{514B59C4-49E2-4286-93F2-C04228BB1DBE}"/>
              </a:ext>
            </a:extLst>
          </p:cNvPr>
          <p:cNvSpPr/>
          <p:nvPr/>
        </p:nvSpPr>
        <p:spPr>
          <a:xfrm>
            <a:off x="1233298" y="7309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10;p53">
            <a:extLst>
              <a:ext uri="{FF2B5EF4-FFF2-40B4-BE49-F238E27FC236}">
                <a16:creationId xmlns:a16="http://schemas.microsoft.com/office/drawing/2014/main" id="{344A6947-4A72-408E-A503-3A987FA7E117}"/>
              </a:ext>
            </a:extLst>
          </p:cNvPr>
          <p:cNvSpPr/>
          <p:nvPr/>
        </p:nvSpPr>
        <p:spPr>
          <a:xfrm>
            <a:off x="1527442" y="7309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11;p53">
            <a:extLst>
              <a:ext uri="{FF2B5EF4-FFF2-40B4-BE49-F238E27FC236}">
                <a16:creationId xmlns:a16="http://schemas.microsoft.com/office/drawing/2014/main" id="{6AABC674-9E7F-4889-B51D-654546CAB902}"/>
              </a:ext>
            </a:extLst>
          </p:cNvPr>
          <p:cNvSpPr/>
          <p:nvPr/>
        </p:nvSpPr>
        <p:spPr>
          <a:xfrm>
            <a:off x="350864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12;p53">
            <a:extLst>
              <a:ext uri="{FF2B5EF4-FFF2-40B4-BE49-F238E27FC236}">
                <a16:creationId xmlns:a16="http://schemas.microsoft.com/office/drawing/2014/main" id="{4625BB63-3660-4A3A-A1C4-45B70FD6A2DF}"/>
              </a:ext>
            </a:extLst>
          </p:cNvPr>
          <p:cNvSpPr/>
          <p:nvPr/>
        </p:nvSpPr>
        <p:spPr>
          <a:xfrm>
            <a:off x="645009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13;p53">
            <a:extLst>
              <a:ext uri="{FF2B5EF4-FFF2-40B4-BE49-F238E27FC236}">
                <a16:creationId xmlns:a16="http://schemas.microsoft.com/office/drawing/2014/main" id="{E65798A0-DC8D-4BA9-A87F-3579D82882EB}"/>
              </a:ext>
            </a:extLst>
          </p:cNvPr>
          <p:cNvSpPr/>
          <p:nvPr/>
        </p:nvSpPr>
        <p:spPr>
          <a:xfrm>
            <a:off x="939153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14;p53">
            <a:extLst>
              <a:ext uri="{FF2B5EF4-FFF2-40B4-BE49-F238E27FC236}">
                <a16:creationId xmlns:a16="http://schemas.microsoft.com/office/drawing/2014/main" id="{7AA128EE-E612-4FFA-B839-654A8E2FBC9D}"/>
              </a:ext>
            </a:extLst>
          </p:cNvPr>
          <p:cNvSpPr/>
          <p:nvPr/>
        </p:nvSpPr>
        <p:spPr>
          <a:xfrm>
            <a:off x="1233298" y="105412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15;p53">
            <a:extLst>
              <a:ext uri="{FF2B5EF4-FFF2-40B4-BE49-F238E27FC236}">
                <a16:creationId xmlns:a16="http://schemas.microsoft.com/office/drawing/2014/main" id="{00561F75-30DC-4489-91F5-FDFCF3288529}"/>
              </a:ext>
            </a:extLst>
          </p:cNvPr>
          <p:cNvSpPr/>
          <p:nvPr/>
        </p:nvSpPr>
        <p:spPr>
          <a:xfrm>
            <a:off x="1527442" y="105412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16;p53">
            <a:extLst>
              <a:ext uri="{FF2B5EF4-FFF2-40B4-BE49-F238E27FC236}">
                <a16:creationId xmlns:a16="http://schemas.microsoft.com/office/drawing/2014/main" id="{F94D089C-A9C8-4A33-AC63-8109A62E499B}"/>
              </a:ext>
            </a:extLst>
          </p:cNvPr>
          <p:cNvSpPr/>
          <p:nvPr/>
        </p:nvSpPr>
        <p:spPr>
          <a:xfrm>
            <a:off x="350864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17;p53">
            <a:extLst>
              <a:ext uri="{FF2B5EF4-FFF2-40B4-BE49-F238E27FC236}">
                <a16:creationId xmlns:a16="http://schemas.microsoft.com/office/drawing/2014/main" id="{113AA637-68FF-441B-80B4-DB9D62DA4CFB}"/>
              </a:ext>
            </a:extLst>
          </p:cNvPr>
          <p:cNvSpPr/>
          <p:nvPr/>
        </p:nvSpPr>
        <p:spPr>
          <a:xfrm>
            <a:off x="645009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18;p53">
            <a:extLst>
              <a:ext uri="{FF2B5EF4-FFF2-40B4-BE49-F238E27FC236}">
                <a16:creationId xmlns:a16="http://schemas.microsoft.com/office/drawing/2014/main" id="{602E7716-E949-4585-9979-A04D4E03AE50}"/>
              </a:ext>
            </a:extLst>
          </p:cNvPr>
          <p:cNvSpPr/>
          <p:nvPr/>
        </p:nvSpPr>
        <p:spPr>
          <a:xfrm>
            <a:off x="939153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119;p53">
            <a:extLst>
              <a:ext uri="{FF2B5EF4-FFF2-40B4-BE49-F238E27FC236}">
                <a16:creationId xmlns:a16="http://schemas.microsoft.com/office/drawing/2014/main" id="{3D14760A-AE25-48D4-9EA1-A242009CDEEC}"/>
              </a:ext>
            </a:extLst>
          </p:cNvPr>
          <p:cNvSpPr/>
          <p:nvPr/>
        </p:nvSpPr>
        <p:spPr>
          <a:xfrm>
            <a:off x="1233298" y="1377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20;p53">
            <a:extLst>
              <a:ext uri="{FF2B5EF4-FFF2-40B4-BE49-F238E27FC236}">
                <a16:creationId xmlns:a16="http://schemas.microsoft.com/office/drawing/2014/main" id="{8AFD6231-2F44-4EDB-8391-870062E54221}"/>
              </a:ext>
            </a:extLst>
          </p:cNvPr>
          <p:cNvSpPr/>
          <p:nvPr/>
        </p:nvSpPr>
        <p:spPr>
          <a:xfrm>
            <a:off x="1527442" y="13772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21;p53">
            <a:extLst>
              <a:ext uri="{FF2B5EF4-FFF2-40B4-BE49-F238E27FC236}">
                <a16:creationId xmlns:a16="http://schemas.microsoft.com/office/drawing/2014/main" id="{93B17E47-B9C3-4600-9987-C31DD6271769}"/>
              </a:ext>
            </a:extLst>
          </p:cNvPr>
          <p:cNvSpPr/>
          <p:nvPr/>
        </p:nvSpPr>
        <p:spPr>
          <a:xfrm>
            <a:off x="350864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22;p53">
            <a:extLst>
              <a:ext uri="{FF2B5EF4-FFF2-40B4-BE49-F238E27FC236}">
                <a16:creationId xmlns:a16="http://schemas.microsoft.com/office/drawing/2014/main" id="{964F2704-45A2-4F44-804A-7A1378CF4B82}"/>
              </a:ext>
            </a:extLst>
          </p:cNvPr>
          <p:cNvSpPr/>
          <p:nvPr/>
        </p:nvSpPr>
        <p:spPr>
          <a:xfrm>
            <a:off x="645009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23;p53">
            <a:extLst>
              <a:ext uri="{FF2B5EF4-FFF2-40B4-BE49-F238E27FC236}">
                <a16:creationId xmlns:a16="http://schemas.microsoft.com/office/drawing/2014/main" id="{720B2AFF-9958-491D-B232-DA146C993166}"/>
              </a:ext>
            </a:extLst>
          </p:cNvPr>
          <p:cNvSpPr/>
          <p:nvPr/>
        </p:nvSpPr>
        <p:spPr>
          <a:xfrm>
            <a:off x="939153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24;p53">
            <a:extLst>
              <a:ext uri="{FF2B5EF4-FFF2-40B4-BE49-F238E27FC236}">
                <a16:creationId xmlns:a16="http://schemas.microsoft.com/office/drawing/2014/main" id="{B3332A08-08D1-4F4C-86EE-4703AF24D08C}"/>
              </a:ext>
            </a:extLst>
          </p:cNvPr>
          <p:cNvSpPr/>
          <p:nvPr/>
        </p:nvSpPr>
        <p:spPr>
          <a:xfrm>
            <a:off x="1233298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25;p53">
            <a:extLst>
              <a:ext uri="{FF2B5EF4-FFF2-40B4-BE49-F238E27FC236}">
                <a16:creationId xmlns:a16="http://schemas.microsoft.com/office/drawing/2014/main" id="{B20730EE-F03D-4DB1-BBAA-00AEB7961CB4}"/>
              </a:ext>
            </a:extLst>
          </p:cNvPr>
          <p:cNvSpPr/>
          <p:nvPr/>
        </p:nvSpPr>
        <p:spPr>
          <a:xfrm>
            <a:off x="1527442" y="170041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26;p53">
            <a:extLst>
              <a:ext uri="{FF2B5EF4-FFF2-40B4-BE49-F238E27FC236}">
                <a16:creationId xmlns:a16="http://schemas.microsoft.com/office/drawing/2014/main" id="{AE8C329A-651A-4B15-B88C-0BE65720D27D}"/>
              </a:ext>
            </a:extLst>
          </p:cNvPr>
          <p:cNvSpPr/>
          <p:nvPr/>
        </p:nvSpPr>
        <p:spPr>
          <a:xfrm>
            <a:off x="350864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27;p53">
            <a:extLst>
              <a:ext uri="{FF2B5EF4-FFF2-40B4-BE49-F238E27FC236}">
                <a16:creationId xmlns:a16="http://schemas.microsoft.com/office/drawing/2014/main" id="{5D3CE45B-B802-4EA6-BDC6-F840DB8FEB57}"/>
              </a:ext>
            </a:extLst>
          </p:cNvPr>
          <p:cNvSpPr/>
          <p:nvPr/>
        </p:nvSpPr>
        <p:spPr>
          <a:xfrm>
            <a:off x="645009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28;p53">
            <a:extLst>
              <a:ext uri="{FF2B5EF4-FFF2-40B4-BE49-F238E27FC236}">
                <a16:creationId xmlns:a16="http://schemas.microsoft.com/office/drawing/2014/main" id="{C572CA49-3E7E-44AC-AF8F-FAC20CF6FE22}"/>
              </a:ext>
            </a:extLst>
          </p:cNvPr>
          <p:cNvSpPr/>
          <p:nvPr/>
        </p:nvSpPr>
        <p:spPr>
          <a:xfrm>
            <a:off x="939153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29;p53">
            <a:extLst>
              <a:ext uri="{FF2B5EF4-FFF2-40B4-BE49-F238E27FC236}">
                <a16:creationId xmlns:a16="http://schemas.microsoft.com/office/drawing/2014/main" id="{1F2D741C-4ED2-4D33-8DBE-2FE1CA13B581}"/>
              </a:ext>
            </a:extLst>
          </p:cNvPr>
          <p:cNvSpPr/>
          <p:nvPr/>
        </p:nvSpPr>
        <p:spPr>
          <a:xfrm>
            <a:off x="1233298" y="200690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30;p53">
            <a:extLst>
              <a:ext uri="{FF2B5EF4-FFF2-40B4-BE49-F238E27FC236}">
                <a16:creationId xmlns:a16="http://schemas.microsoft.com/office/drawing/2014/main" id="{DD436DDD-81C3-446C-B630-CA9408FD3EF1}"/>
              </a:ext>
            </a:extLst>
          </p:cNvPr>
          <p:cNvSpPr/>
          <p:nvPr/>
        </p:nvSpPr>
        <p:spPr>
          <a:xfrm>
            <a:off x="1527442" y="200690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31;p53">
            <a:extLst>
              <a:ext uri="{FF2B5EF4-FFF2-40B4-BE49-F238E27FC236}">
                <a16:creationId xmlns:a16="http://schemas.microsoft.com/office/drawing/2014/main" id="{ADAE730B-1ADF-4805-97E0-B44F8348A2B9}"/>
              </a:ext>
            </a:extLst>
          </p:cNvPr>
          <p:cNvSpPr/>
          <p:nvPr/>
        </p:nvSpPr>
        <p:spPr>
          <a:xfrm>
            <a:off x="350864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32;p53">
            <a:extLst>
              <a:ext uri="{FF2B5EF4-FFF2-40B4-BE49-F238E27FC236}">
                <a16:creationId xmlns:a16="http://schemas.microsoft.com/office/drawing/2014/main" id="{C8F52D72-8202-4B8D-AE7E-11D8771A475F}"/>
              </a:ext>
            </a:extLst>
          </p:cNvPr>
          <p:cNvSpPr/>
          <p:nvPr/>
        </p:nvSpPr>
        <p:spPr>
          <a:xfrm>
            <a:off x="645009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33;p53">
            <a:extLst>
              <a:ext uri="{FF2B5EF4-FFF2-40B4-BE49-F238E27FC236}">
                <a16:creationId xmlns:a16="http://schemas.microsoft.com/office/drawing/2014/main" id="{2F549C36-730B-437D-9C14-5BB09198CD26}"/>
              </a:ext>
            </a:extLst>
          </p:cNvPr>
          <p:cNvSpPr/>
          <p:nvPr/>
        </p:nvSpPr>
        <p:spPr>
          <a:xfrm>
            <a:off x="939153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34;p53">
            <a:extLst>
              <a:ext uri="{FF2B5EF4-FFF2-40B4-BE49-F238E27FC236}">
                <a16:creationId xmlns:a16="http://schemas.microsoft.com/office/drawing/2014/main" id="{13E90C77-BF31-45F2-B669-C91344EB1736}"/>
              </a:ext>
            </a:extLst>
          </p:cNvPr>
          <p:cNvSpPr/>
          <p:nvPr/>
        </p:nvSpPr>
        <p:spPr>
          <a:xfrm>
            <a:off x="1233298" y="231338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35;p53">
            <a:extLst>
              <a:ext uri="{FF2B5EF4-FFF2-40B4-BE49-F238E27FC236}">
                <a16:creationId xmlns:a16="http://schemas.microsoft.com/office/drawing/2014/main" id="{E8D80CBA-9072-4554-AF1E-BBE65947689E}"/>
              </a:ext>
            </a:extLst>
          </p:cNvPr>
          <p:cNvSpPr/>
          <p:nvPr/>
        </p:nvSpPr>
        <p:spPr>
          <a:xfrm>
            <a:off x="1527442" y="231338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36;p53">
            <a:extLst>
              <a:ext uri="{FF2B5EF4-FFF2-40B4-BE49-F238E27FC236}">
                <a16:creationId xmlns:a16="http://schemas.microsoft.com/office/drawing/2014/main" id="{A18532E5-6B38-411B-ADB3-36D884C1C350}"/>
              </a:ext>
            </a:extLst>
          </p:cNvPr>
          <p:cNvSpPr/>
          <p:nvPr/>
        </p:nvSpPr>
        <p:spPr>
          <a:xfrm>
            <a:off x="350864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37;p53">
            <a:extLst>
              <a:ext uri="{FF2B5EF4-FFF2-40B4-BE49-F238E27FC236}">
                <a16:creationId xmlns:a16="http://schemas.microsoft.com/office/drawing/2014/main" id="{972CBCC4-58E7-4154-AB88-DD0F4106BCD2}"/>
              </a:ext>
            </a:extLst>
          </p:cNvPr>
          <p:cNvSpPr/>
          <p:nvPr/>
        </p:nvSpPr>
        <p:spPr>
          <a:xfrm>
            <a:off x="645009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38;p53">
            <a:extLst>
              <a:ext uri="{FF2B5EF4-FFF2-40B4-BE49-F238E27FC236}">
                <a16:creationId xmlns:a16="http://schemas.microsoft.com/office/drawing/2014/main" id="{4D8B7394-888B-4480-8557-E9BFC85700D4}"/>
              </a:ext>
            </a:extLst>
          </p:cNvPr>
          <p:cNvSpPr/>
          <p:nvPr/>
        </p:nvSpPr>
        <p:spPr>
          <a:xfrm>
            <a:off x="939153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39;p53">
            <a:extLst>
              <a:ext uri="{FF2B5EF4-FFF2-40B4-BE49-F238E27FC236}">
                <a16:creationId xmlns:a16="http://schemas.microsoft.com/office/drawing/2014/main" id="{1A31FA19-71CE-44B2-BCB6-EF603C1A43F8}"/>
              </a:ext>
            </a:extLst>
          </p:cNvPr>
          <p:cNvSpPr/>
          <p:nvPr/>
        </p:nvSpPr>
        <p:spPr>
          <a:xfrm>
            <a:off x="1233298" y="261987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40;p53">
            <a:extLst>
              <a:ext uri="{FF2B5EF4-FFF2-40B4-BE49-F238E27FC236}">
                <a16:creationId xmlns:a16="http://schemas.microsoft.com/office/drawing/2014/main" id="{91A068AF-FD49-4328-ADB2-EC25E3015847}"/>
              </a:ext>
            </a:extLst>
          </p:cNvPr>
          <p:cNvSpPr/>
          <p:nvPr/>
        </p:nvSpPr>
        <p:spPr>
          <a:xfrm>
            <a:off x="1527442" y="261987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06;p53">
            <a:extLst>
              <a:ext uri="{FF2B5EF4-FFF2-40B4-BE49-F238E27FC236}">
                <a16:creationId xmlns:a16="http://schemas.microsoft.com/office/drawing/2014/main" id="{5C7742DE-5F75-4368-A002-973B9225BAE1}"/>
              </a:ext>
            </a:extLst>
          </p:cNvPr>
          <p:cNvSpPr/>
          <p:nvPr/>
        </p:nvSpPr>
        <p:spPr>
          <a:xfrm>
            <a:off x="349370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07;p53">
            <a:extLst>
              <a:ext uri="{FF2B5EF4-FFF2-40B4-BE49-F238E27FC236}">
                <a16:creationId xmlns:a16="http://schemas.microsoft.com/office/drawing/2014/main" id="{A5956989-007B-41F2-B274-709BEC1B5E23}"/>
              </a:ext>
            </a:extLst>
          </p:cNvPr>
          <p:cNvSpPr/>
          <p:nvPr/>
        </p:nvSpPr>
        <p:spPr>
          <a:xfrm>
            <a:off x="643515" y="368393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08;p53">
            <a:extLst>
              <a:ext uri="{FF2B5EF4-FFF2-40B4-BE49-F238E27FC236}">
                <a16:creationId xmlns:a16="http://schemas.microsoft.com/office/drawing/2014/main" id="{9AB0810E-07BE-4975-8A9F-191A5BFE73EB}"/>
              </a:ext>
            </a:extLst>
          </p:cNvPr>
          <p:cNvSpPr/>
          <p:nvPr/>
        </p:nvSpPr>
        <p:spPr>
          <a:xfrm>
            <a:off x="937659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09;p53">
            <a:extLst>
              <a:ext uri="{FF2B5EF4-FFF2-40B4-BE49-F238E27FC236}">
                <a16:creationId xmlns:a16="http://schemas.microsoft.com/office/drawing/2014/main" id="{88DAF1BF-9F54-4400-AEAB-D8646D81E800}"/>
              </a:ext>
            </a:extLst>
          </p:cNvPr>
          <p:cNvSpPr/>
          <p:nvPr/>
        </p:nvSpPr>
        <p:spPr>
          <a:xfrm>
            <a:off x="1231804" y="368393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10;p53">
            <a:extLst>
              <a:ext uri="{FF2B5EF4-FFF2-40B4-BE49-F238E27FC236}">
                <a16:creationId xmlns:a16="http://schemas.microsoft.com/office/drawing/2014/main" id="{F61B2A94-C2EE-4C21-B7DB-C902000E9422}"/>
              </a:ext>
            </a:extLst>
          </p:cNvPr>
          <p:cNvSpPr/>
          <p:nvPr/>
        </p:nvSpPr>
        <p:spPr>
          <a:xfrm>
            <a:off x="1525948" y="368393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11;p53">
            <a:extLst>
              <a:ext uri="{FF2B5EF4-FFF2-40B4-BE49-F238E27FC236}">
                <a16:creationId xmlns:a16="http://schemas.microsoft.com/office/drawing/2014/main" id="{679ECCC9-0994-4ADA-981A-B492856AD7DC}"/>
              </a:ext>
            </a:extLst>
          </p:cNvPr>
          <p:cNvSpPr/>
          <p:nvPr/>
        </p:nvSpPr>
        <p:spPr>
          <a:xfrm>
            <a:off x="349370" y="400707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12;p53">
            <a:extLst>
              <a:ext uri="{FF2B5EF4-FFF2-40B4-BE49-F238E27FC236}">
                <a16:creationId xmlns:a16="http://schemas.microsoft.com/office/drawing/2014/main" id="{A850C9B5-F641-4A6F-8DEB-562AD8F2C6AA}"/>
              </a:ext>
            </a:extLst>
          </p:cNvPr>
          <p:cNvSpPr/>
          <p:nvPr/>
        </p:nvSpPr>
        <p:spPr>
          <a:xfrm>
            <a:off x="643515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13;p53">
            <a:extLst>
              <a:ext uri="{FF2B5EF4-FFF2-40B4-BE49-F238E27FC236}">
                <a16:creationId xmlns:a16="http://schemas.microsoft.com/office/drawing/2014/main" id="{F3884A1C-B2B7-4483-8E0C-4F3C56B46871}"/>
              </a:ext>
            </a:extLst>
          </p:cNvPr>
          <p:cNvSpPr/>
          <p:nvPr/>
        </p:nvSpPr>
        <p:spPr>
          <a:xfrm>
            <a:off x="937659" y="400707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14;p53">
            <a:extLst>
              <a:ext uri="{FF2B5EF4-FFF2-40B4-BE49-F238E27FC236}">
                <a16:creationId xmlns:a16="http://schemas.microsoft.com/office/drawing/2014/main" id="{F899960D-F250-460F-83E6-F479F76C22F4}"/>
              </a:ext>
            </a:extLst>
          </p:cNvPr>
          <p:cNvSpPr/>
          <p:nvPr/>
        </p:nvSpPr>
        <p:spPr>
          <a:xfrm>
            <a:off x="1231804" y="40070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15;p53">
            <a:extLst>
              <a:ext uri="{FF2B5EF4-FFF2-40B4-BE49-F238E27FC236}">
                <a16:creationId xmlns:a16="http://schemas.microsoft.com/office/drawing/2014/main" id="{138CD67E-AE07-45D6-BCC1-40CFFE4D1746}"/>
              </a:ext>
            </a:extLst>
          </p:cNvPr>
          <p:cNvSpPr/>
          <p:nvPr/>
        </p:nvSpPr>
        <p:spPr>
          <a:xfrm>
            <a:off x="1525948" y="400707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16;p53">
            <a:extLst>
              <a:ext uri="{FF2B5EF4-FFF2-40B4-BE49-F238E27FC236}">
                <a16:creationId xmlns:a16="http://schemas.microsoft.com/office/drawing/2014/main" id="{1D1FE7AC-2727-468A-96E0-D249A764AE9B}"/>
              </a:ext>
            </a:extLst>
          </p:cNvPr>
          <p:cNvSpPr/>
          <p:nvPr/>
        </p:nvSpPr>
        <p:spPr>
          <a:xfrm>
            <a:off x="349370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17;p53">
            <a:extLst>
              <a:ext uri="{FF2B5EF4-FFF2-40B4-BE49-F238E27FC236}">
                <a16:creationId xmlns:a16="http://schemas.microsoft.com/office/drawing/2014/main" id="{6C47D15B-ABAC-45CD-8710-0A6649338BC2}"/>
              </a:ext>
            </a:extLst>
          </p:cNvPr>
          <p:cNvSpPr/>
          <p:nvPr/>
        </p:nvSpPr>
        <p:spPr>
          <a:xfrm>
            <a:off x="643515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18;p53">
            <a:extLst>
              <a:ext uri="{FF2B5EF4-FFF2-40B4-BE49-F238E27FC236}">
                <a16:creationId xmlns:a16="http://schemas.microsoft.com/office/drawing/2014/main" id="{24B4955B-00D2-4C9B-AB45-EF71E31AAA18}"/>
              </a:ext>
            </a:extLst>
          </p:cNvPr>
          <p:cNvSpPr/>
          <p:nvPr/>
        </p:nvSpPr>
        <p:spPr>
          <a:xfrm>
            <a:off x="937659" y="433022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19;p53">
            <a:extLst>
              <a:ext uri="{FF2B5EF4-FFF2-40B4-BE49-F238E27FC236}">
                <a16:creationId xmlns:a16="http://schemas.microsoft.com/office/drawing/2014/main" id="{7C1FE763-6D9B-464F-BD5D-B6AB49CACED2}"/>
              </a:ext>
            </a:extLst>
          </p:cNvPr>
          <p:cNvSpPr/>
          <p:nvPr/>
        </p:nvSpPr>
        <p:spPr>
          <a:xfrm>
            <a:off x="1231804" y="43302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20;p53">
            <a:extLst>
              <a:ext uri="{FF2B5EF4-FFF2-40B4-BE49-F238E27FC236}">
                <a16:creationId xmlns:a16="http://schemas.microsoft.com/office/drawing/2014/main" id="{21B92C52-D6DC-4F24-8F35-C6A53CFF0C6F}"/>
              </a:ext>
            </a:extLst>
          </p:cNvPr>
          <p:cNvSpPr/>
          <p:nvPr/>
        </p:nvSpPr>
        <p:spPr>
          <a:xfrm>
            <a:off x="1525948" y="433022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21;p53">
            <a:extLst>
              <a:ext uri="{FF2B5EF4-FFF2-40B4-BE49-F238E27FC236}">
                <a16:creationId xmlns:a16="http://schemas.microsoft.com/office/drawing/2014/main" id="{024BB30D-5E37-41D7-A960-42D8C3D702A7}"/>
              </a:ext>
            </a:extLst>
          </p:cNvPr>
          <p:cNvSpPr/>
          <p:nvPr/>
        </p:nvSpPr>
        <p:spPr>
          <a:xfrm>
            <a:off x="349370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22;p53">
            <a:extLst>
              <a:ext uri="{FF2B5EF4-FFF2-40B4-BE49-F238E27FC236}">
                <a16:creationId xmlns:a16="http://schemas.microsoft.com/office/drawing/2014/main" id="{EAB9545D-8186-4D76-B825-A7D855951B26}"/>
              </a:ext>
            </a:extLst>
          </p:cNvPr>
          <p:cNvSpPr/>
          <p:nvPr/>
        </p:nvSpPr>
        <p:spPr>
          <a:xfrm>
            <a:off x="643515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23;p53">
            <a:extLst>
              <a:ext uri="{FF2B5EF4-FFF2-40B4-BE49-F238E27FC236}">
                <a16:creationId xmlns:a16="http://schemas.microsoft.com/office/drawing/2014/main" id="{5A3BAFB8-E203-4598-A003-0CDCD0306976}"/>
              </a:ext>
            </a:extLst>
          </p:cNvPr>
          <p:cNvSpPr/>
          <p:nvPr/>
        </p:nvSpPr>
        <p:spPr>
          <a:xfrm>
            <a:off x="937659" y="465337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24;p53">
            <a:extLst>
              <a:ext uri="{FF2B5EF4-FFF2-40B4-BE49-F238E27FC236}">
                <a16:creationId xmlns:a16="http://schemas.microsoft.com/office/drawing/2014/main" id="{440803CF-DC94-4619-882E-E9B34419F0BA}"/>
              </a:ext>
            </a:extLst>
          </p:cNvPr>
          <p:cNvSpPr/>
          <p:nvPr/>
        </p:nvSpPr>
        <p:spPr>
          <a:xfrm>
            <a:off x="1231804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125;p53">
            <a:extLst>
              <a:ext uri="{FF2B5EF4-FFF2-40B4-BE49-F238E27FC236}">
                <a16:creationId xmlns:a16="http://schemas.microsoft.com/office/drawing/2014/main" id="{AE3D6E71-F5EF-43AC-9622-562ADD23AE69}"/>
              </a:ext>
            </a:extLst>
          </p:cNvPr>
          <p:cNvSpPr/>
          <p:nvPr/>
        </p:nvSpPr>
        <p:spPr>
          <a:xfrm>
            <a:off x="1525948" y="465337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126;p53">
            <a:extLst>
              <a:ext uri="{FF2B5EF4-FFF2-40B4-BE49-F238E27FC236}">
                <a16:creationId xmlns:a16="http://schemas.microsoft.com/office/drawing/2014/main" id="{CE913178-CF27-4B17-A2A8-454AA8A3BB29}"/>
              </a:ext>
            </a:extLst>
          </p:cNvPr>
          <p:cNvSpPr/>
          <p:nvPr/>
        </p:nvSpPr>
        <p:spPr>
          <a:xfrm>
            <a:off x="349370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127;p53">
            <a:extLst>
              <a:ext uri="{FF2B5EF4-FFF2-40B4-BE49-F238E27FC236}">
                <a16:creationId xmlns:a16="http://schemas.microsoft.com/office/drawing/2014/main" id="{F97835FF-DC6A-43A7-94DB-C3B2A8DBBFC8}"/>
              </a:ext>
            </a:extLst>
          </p:cNvPr>
          <p:cNvSpPr/>
          <p:nvPr/>
        </p:nvSpPr>
        <p:spPr>
          <a:xfrm>
            <a:off x="643515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128;p53">
            <a:extLst>
              <a:ext uri="{FF2B5EF4-FFF2-40B4-BE49-F238E27FC236}">
                <a16:creationId xmlns:a16="http://schemas.microsoft.com/office/drawing/2014/main" id="{751156D7-C4F0-48FD-88D5-B5546041E1E9}"/>
              </a:ext>
            </a:extLst>
          </p:cNvPr>
          <p:cNvSpPr/>
          <p:nvPr/>
        </p:nvSpPr>
        <p:spPr>
          <a:xfrm>
            <a:off x="937659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129;p53">
            <a:extLst>
              <a:ext uri="{FF2B5EF4-FFF2-40B4-BE49-F238E27FC236}">
                <a16:creationId xmlns:a16="http://schemas.microsoft.com/office/drawing/2014/main" id="{41165A52-D262-4EBD-858F-9FCED1F8879D}"/>
              </a:ext>
            </a:extLst>
          </p:cNvPr>
          <p:cNvSpPr/>
          <p:nvPr/>
        </p:nvSpPr>
        <p:spPr>
          <a:xfrm>
            <a:off x="1231804" y="49598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130;p53">
            <a:extLst>
              <a:ext uri="{FF2B5EF4-FFF2-40B4-BE49-F238E27FC236}">
                <a16:creationId xmlns:a16="http://schemas.microsoft.com/office/drawing/2014/main" id="{06C0C94F-AB01-4B58-9DA9-391D1D8A65AF}"/>
              </a:ext>
            </a:extLst>
          </p:cNvPr>
          <p:cNvSpPr/>
          <p:nvPr/>
        </p:nvSpPr>
        <p:spPr>
          <a:xfrm>
            <a:off x="1525948" y="495986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1131;p53">
            <a:extLst>
              <a:ext uri="{FF2B5EF4-FFF2-40B4-BE49-F238E27FC236}">
                <a16:creationId xmlns:a16="http://schemas.microsoft.com/office/drawing/2014/main" id="{234D779F-2B12-43E7-B2C4-05B7C9E4C1C0}"/>
              </a:ext>
            </a:extLst>
          </p:cNvPr>
          <p:cNvSpPr/>
          <p:nvPr/>
        </p:nvSpPr>
        <p:spPr>
          <a:xfrm>
            <a:off x="349370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1132;p53">
            <a:extLst>
              <a:ext uri="{FF2B5EF4-FFF2-40B4-BE49-F238E27FC236}">
                <a16:creationId xmlns:a16="http://schemas.microsoft.com/office/drawing/2014/main" id="{B002A86D-ED74-4ED7-96BC-B4C5B7D3F6BD}"/>
              </a:ext>
            </a:extLst>
          </p:cNvPr>
          <p:cNvSpPr/>
          <p:nvPr/>
        </p:nvSpPr>
        <p:spPr>
          <a:xfrm>
            <a:off x="643515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133;p53">
            <a:extLst>
              <a:ext uri="{FF2B5EF4-FFF2-40B4-BE49-F238E27FC236}">
                <a16:creationId xmlns:a16="http://schemas.microsoft.com/office/drawing/2014/main" id="{C3F900CD-D600-4C93-A492-FD9C5ACDF362}"/>
              </a:ext>
            </a:extLst>
          </p:cNvPr>
          <p:cNvSpPr/>
          <p:nvPr/>
        </p:nvSpPr>
        <p:spPr>
          <a:xfrm>
            <a:off x="937659" y="52663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134;p53">
            <a:extLst>
              <a:ext uri="{FF2B5EF4-FFF2-40B4-BE49-F238E27FC236}">
                <a16:creationId xmlns:a16="http://schemas.microsoft.com/office/drawing/2014/main" id="{A3B3C3B5-C9FF-4103-9E8D-DE41854D229C}"/>
              </a:ext>
            </a:extLst>
          </p:cNvPr>
          <p:cNvSpPr/>
          <p:nvPr/>
        </p:nvSpPr>
        <p:spPr>
          <a:xfrm>
            <a:off x="1231804" y="52663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135;p53">
            <a:extLst>
              <a:ext uri="{FF2B5EF4-FFF2-40B4-BE49-F238E27FC236}">
                <a16:creationId xmlns:a16="http://schemas.microsoft.com/office/drawing/2014/main" id="{6102AB39-7736-4EF8-8914-E366F3EB1362}"/>
              </a:ext>
            </a:extLst>
          </p:cNvPr>
          <p:cNvSpPr/>
          <p:nvPr/>
        </p:nvSpPr>
        <p:spPr>
          <a:xfrm>
            <a:off x="1525948" y="52663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136;p53">
            <a:extLst>
              <a:ext uri="{FF2B5EF4-FFF2-40B4-BE49-F238E27FC236}">
                <a16:creationId xmlns:a16="http://schemas.microsoft.com/office/drawing/2014/main" id="{84447298-9E0F-4311-9E1F-B4CB7B02D32C}"/>
              </a:ext>
            </a:extLst>
          </p:cNvPr>
          <p:cNvSpPr/>
          <p:nvPr/>
        </p:nvSpPr>
        <p:spPr>
          <a:xfrm>
            <a:off x="349370" y="557282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137;p53">
            <a:extLst>
              <a:ext uri="{FF2B5EF4-FFF2-40B4-BE49-F238E27FC236}">
                <a16:creationId xmlns:a16="http://schemas.microsoft.com/office/drawing/2014/main" id="{D624B6D2-7495-474C-B86C-2691A4465B0E}"/>
              </a:ext>
            </a:extLst>
          </p:cNvPr>
          <p:cNvSpPr/>
          <p:nvPr/>
        </p:nvSpPr>
        <p:spPr>
          <a:xfrm>
            <a:off x="643515" y="557282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138;p53">
            <a:extLst>
              <a:ext uri="{FF2B5EF4-FFF2-40B4-BE49-F238E27FC236}">
                <a16:creationId xmlns:a16="http://schemas.microsoft.com/office/drawing/2014/main" id="{6EA8D189-48D5-4041-862A-A9FF21B95CE5}"/>
              </a:ext>
            </a:extLst>
          </p:cNvPr>
          <p:cNvSpPr/>
          <p:nvPr/>
        </p:nvSpPr>
        <p:spPr>
          <a:xfrm>
            <a:off x="937659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139;p53">
            <a:extLst>
              <a:ext uri="{FF2B5EF4-FFF2-40B4-BE49-F238E27FC236}">
                <a16:creationId xmlns:a16="http://schemas.microsoft.com/office/drawing/2014/main" id="{ECA21EB8-972A-4DB7-92AF-45EAA04A1B83}"/>
              </a:ext>
            </a:extLst>
          </p:cNvPr>
          <p:cNvSpPr/>
          <p:nvPr/>
        </p:nvSpPr>
        <p:spPr>
          <a:xfrm>
            <a:off x="1231804" y="557282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40;p53">
            <a:extLst>
              <a:ext uri="{FF2B5EF4-FFF2-40B4-BE49-F238E27FC236}">
                <a16:creationId xmlns:a16="http://schemas.microsoft.com/office/drawing/2014/main" id="{E5CD8078-35DA-4F2A-8963-523B2A40F24E}"/>
              </a:ext>
            </a:extLst>
          </p:cNvPr>
          <p:cNvSpPr/>
          <p:nvPr/>
        </p:nvSpPr>
        <p:spPr>
          <a:xfrm>
            <a:off x="1525948" y="557282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06;p53">
            <a:extLst>
              <a:ext uri="{FF2B5EF4-FFF2-40B4-BE49-F238E27FC236}">
                <a16:creationId xmlns:a16="http://schemas.microsoft.com/office/drawing/2014/main" id="{66C6997F-4253-467C-A9A9-DBF3B1AB05A8}"/>
              </a:ext>
            </a:extLst>
          </p:cNvPr>
          <p:cNvSpPr/>
          <p:nvPr/>
        </p:nvSpPr>
        <p:spPr>
          <a:xfrm>
            <a:off x="7388830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07;p53">
            <a:extLst>
              <a:ext uri="{FF2B5EF4-FFF2-40B4-BE49-F238E27FC236}">
                <a16:creationId xmlns:a16="http://schemas.microsoft.com/office/drawing/2014/main" id="{7D20217F-C1B9-4363-9569-27F4573F1586}"/>
              </a:ext>
            </a:extLst>
          </p:cNvPr>
          <p:cNvSpPr/>
          <p:nvPr/>
        </p:nvSpPr>
        <p:spPr>
          <a:xfrm>
            <a:off x="7682975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08;p53">
            <a:extLst>
              <a:ext uri="{FF2B5EF4-FFF2-40B4-BE49-F238E27FC236}">
                <a16:creationId xmlns:a16="http://schemas.microsoft.com/office/drawing/2014/main" id="{A60DF439-9446-4740-8624-C4D7EAC3ACED}"/>
              </a:ext>
            </a:extLst>
          </p:cNvPr>
          <p:cNvSpPr/>
          <p:nvPr/>
        </p:nvSpPr>
        <p:spPr>
          <a:xfrm>
            <a:off x="7977119" y="366554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09;p53">
            <a:extLst>
              <a:ext uri="{FF2B5EF4-FFF2-40B4-BE49-F238E27FC236}">
                <a16:creationId xmlns:a16="http://schemas.microsoft.com/office/drawing/2014/main" id="{8043B323-2AB8-4E95-A0B6-3FF181CD67BC}"/>
              </a:ext>
            </a:extLst>
          </p:cNvPr>
          <p:cNvSpPr/>
          <p:nvPr/>
        </p:nvSpPr>
        <p:spPr>
          <a:xfrm>
            <a:off x="8271264" y="36655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110;p53">
            <a:extLst>
              <a:ext uri="{FF2B5EF4-FFF2-40B4-BE49-F238E27FC236}">
                <a16:creationId xmlns:a16="http://schemas.microsoft.com/office/drawing/2014/main" id="{5C721C51-4A2E-4209-A8F3-7DC7D54030F2}"/>
              </a:ext>
            </a:extLst>
          </p:cNvPr>
          <p:cNvSpPr/>
          <p:nvPr/>
        </p:nvSpPr>
        <p:spPr>
          <a:xfrm>
            <a:off x="8565408" y="36655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111;p53">
            <a:extLst>
              <a:ext uri="{FF2B5EF4-FFF2-40B4-BE49-F238E27FC236}">
                <a16:creationId xmlns:a16="http://schemas.microsoft.com/office/drawing/2014/main" id="{62A3A4B6-82F2-4ED5-8165-5D409209FD17}"/>
              </a:ext>
            </a:extLst>
          </p:cNvPr>
          <p:cNvSpPr/>
          <p:nvPr/>
        </p:nvSpPr>
        <p:spPr>
          <a:xfrm>
            <a:off x="7388830" y="39886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112;p53">
            <a:extLst>
              <a:ext uri="{FF2B5EF4-FFF2-40B4-BE49-F238E27FC236}">
                <a16:creationId xmlns:a16="http://schemas.microsoft.com/office/drawing/2014/main" id="{515A6C2B-7188-4D60-AB1A-6824D6E37204}"/>
              </a:ext>
            </a:extLst>
          </p:cNvPr>
          <p:cNvSpPr/>
          <p:nvPr/>
        </p:nvSpPr>
        <p:spPr>
          <a:xfrm>
            <a:off x="7682975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113;p53">
            <a:extLst>
              <a:ext uri="{FF2B5EF4-FFF2-40B4-BE49-F238E27FC236}">
                <a16:creationId xmlns:a16="http://schemas.microsoft.com/office/drawing/2014/main" id="{7B234025-CBA1-4FCA-A3F8-96F5F3B27A57}"/>
              </a:ext>
            </a:extLst>
          </p:cNvPr>
          <p:cNvSpPr/>
          <p:nvPr/>
        </p:nvSpPr>
        <p:spPr>
          <a:xfrm>
            <a:off x="7977119" y="39886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114;p53">
            <a:extLst>
              <a:ext uri="{FF2B5EF4-FFF2-40B4-BE49-F238E27FC236}">
                <a16:creationId xmlns:a16="http://schemas.microsoft.com/office/drawing/2014/main" id="{E83BFACB-7857-450B-B7DB-5FB86E667D67}"/>
              </a:ext>
            </a:extLst>
          </p:cNvPr>
          <p:cNvSpPr/>
          <p:nvPr/>
        </p:nvSpPr>
        <p:spPr>
          <a:xfrm>
            <a:off x="8271264" y="39886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115;p53">
            <a:extLst>
              <a:ext uri="{FF2B5EF4-FFF2-40B4-BE49-F238E27FC236}">
                <a16:creationId xmlns:a16="http://schemas.microsoft.com/office/drawing/2014/main" id="{99CB567B-3A29-4926-BE80-70186F421A3F}"/>
              </a:ext>
            </a:extLst>
          </p:cNvPr>
          <p:cNvSpPr/>
          <p:nvPr/>
        </p:nvSpPr>
        <p:spPr>
          <a:xfrm>
            <a:off x="8565408" y="39886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116;p53">
            <a:extLst>
              <a:ext uri="{FF2B5EF4-FFF2-40B4-BE49-F238E27FC236}">
                <a16:creationId xmlns:a16="http://schemas.microsoft.com/office/drawing/2014/main" id="{DBC2E33B-FD83-4B5C-9BA4-FEE43F0A4015}"/>
              </a:ext>
            </a:extLst>
          </p:cNvPr>
          <p:cNvSpPr/>
          <p:nvPr/>
        </p:nvSpPr>
        <p:spPr>
          <a:xfrm>
            <a:off x="7388830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117;p53">
            <a:extLst>
              <a:ext uri="{FF2B5EF4-FFF2-40B4-BE49-F238E27FC236}">
                <a16:creationId xmlns:a16="http://schemas.microsoft.com/office/drawing/2014/main" id="{C22B9725-884C-4495-951B-ED92CDDDD613}"/>
              </a:ext>
            </a:extLst>
          </p:cNvPr>
          <p:cNvSpPr/>
          <p:nvPr/>
        </p:nvSpPr>
        <p:spPr>
          <a:xfrm>
            <a:off x="7682975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118;p53">
            <a:extLst>
              <a:ext uri="{FF2B5EF4-FFF2-40B4-BE49-F238E27FC236}">
                <a16:creationId xmlns:a16="http://schemas.microsoft.com/office/drawing/2014/main" id="{5209C856-4C22-4F2F-978F-50248D99C6DA}"/>
              </a:ext>
            </a:extLst>
          </p:cNvPr>
          <p:cNvSpPr/>
          <p:nvPr/>
        </p:nvSpPr>
        <p:spPr>
          <a:xfrm>
            <a:off x="7977119" y="43118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119;p53">
            <a:extLst>
              <a:ext uri="{FF2B5EF4-FFF2-40B4-BE49-F238E27FC236}">
                <a16:creationId xmlns:a16="http://schemas.microsoft.com/office/drawing/2014/main" id="{76B37CC6-90C5-463E-AA7D-9F98B5F5FD3E}"/>
              </a:ext>
            </a:extLst>
          </p:cNvPr>
          <p:cNvSpPr/>
          <p:nvPr/>
        </p:nvSpPr>
        <p:spPr>
          <a:xfrm>
            <a:off x="8271264" y="4311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120;p53">
            <a:extLst>
              <a:ext uri="{FF2B5EF4-FFF2-40B4-BE49-F238E27FC236}">
                <a16:creationId xmlns:a16="http://schemas.microsoft.com/office/drawing/2014/main" id="{C4B7DA49-D716-41FB-8EC4-DFD163E96169}"/>
              </a:ext>
            </a:extLst>
          </p:cNvPr>
          <p:cNvSpPr/>
          <p:nvPr/>
        </p:nvSpPr>
        <p:spPr>
          <a:xfrm>
            <a:off x="8565408" y="4311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121;p53">
            <a:extLst>
              <a:ext uri="{FF2B5EF4-FFF2-40B4-BE49-F238E27FC236}">
                <a16:creationId xmlns:a16="http://schemas.microsoft.com/office/drawing/2014/main" id="{DC813D69-ECFA-4F1C-B64D-DCBECEC06A13}"/>
              </a:ext>
            </a:extLst>
          </p:cNvPr>
          <p:cNvSpPr/>
          <p:nvPr/>
        </p:nvSpPr>
        <p:spPr>
          <a:xfrm>
            <a:off x="7388830" y="46349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122;p53">
            <a:extLst>
              <a:ext uri="{FF2B5EF4-FFF2-40B4-BE49-F238E27FC236}">
                <a16:creationId xmlns:a16="http://schemas.microsoft.com/office/drawing/2014/main" id="{3E462846-06B7-4FA2-B178-8B27509349FA}"/>
              </a:ext>
            </a:extLst>
          </p:cNvPr>
          <p:cNvSpPr/>
          <p:nvPr/>
        </p:nvSpPr>
        <p:spPr>
          <a:xfrm>
            <a:off x="7682975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123;p53">
            <a:extLst>
              <a:ext uri="{FF2B5EF4-FFF2-40B4-BE49-F238E27FC236}">
                <a16:creationId xmlns:a16="http://schemas.microsoft.com/office/drawing/2014/main" id="{5F544D9D-4807-4204-A3A9-4CA207535D1C}"/>
              </a:ext>
            </a:extLst>
          </p:cNvPr>
          <p:cNvSpPr/>
          <p:nvPr/>
        </p:nvSpPr>
        <p:spPr>
          <a:xfrm>
            <a:off x="7977119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124;p53">
            <a:extLst>
              <a:ext uri="{FF2B5EF4-FFF2-40B4-BE49-F238E27FC236}">
                <a16:creationId xmlns:a16="http://schemas.microsoft.com/office/drawing/2014/main" id="{F1657867-3276-46AB-BF09-EE59E22859DF}"/>
              </a:ext>
            </a:extLst>
          </p:cNvPr>
          <p:cNvSpPr/>
          <p:nvPr/>
        </p:nvSpPr>
        <p:spPr>
          <a:xfrm>
            <a:off x="8271264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125;p53">
            <a:extLst>
              <a:ext uri="{FF2B5EF4-FFF2-40B4-BE49-F238E27FC236}">
                <a16:creationId xmlns:a16="http://schemas.microsoft.com/office/drawing/2014/main" id="{5F467011-68D8-4E46-8AD0-2527D436246C}"/>
              </a:ext>
            </a:extLst>
          </p:cNvPr>
          <p:cNvSpPr/>
          <p:nvPr/>
        </p:nvSpPr>
        <p:spPr>
          <a:xfrm>
            <a:off x="8565408" y="46349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126;p53">
            <a:extLst>
              <a:ext uri="{FF2B5EF4-FFF2-40B4-BE49-F238E27FC236}">
                <a16:creationId xmlns:a16="http://schemas.microsoft.com/office/drawing/2014/main" id="{27F4B7DD-D85E-4FC3-8F2B-CC6D41B89E50}"/>
              </a:ext>
            </a:extLst>
          </p:cNvPr>
          <p:cNvSpPr/>
          <p:nvPr/>
        </p:nvSpPr>
        <p:spPr>
          <a:xfrm>
            <a:off x="7388830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127;p53">
            <a:extLst>
              <a:ext uri="{FF2B5EF4-FFF2-40B4-BE49-F238E27FC236}">
                <a16:creationId xmlns:a16="http://schemas.microsoft.com/office/drawing/2014/main" id="{FD0274BF-FC69-4CB7-9CE4-DCDDD3DDCF43}"/>
              </a:ext>
            </a:extLst>
          </p:cNvPr>
          <p:cNvSpPr/>
          <p:nvPr/>
        </p:nvSpPr>
        <p:spPr>
          <a:xfrm>
            <a:off x="7682975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128;p53">
            <a:extLst>
              <a:ext uri="{FF2B5EF4-FFF2-40B4-BE49-F238E27FC236}">
                <a16:creationId xmlns:a16="http://schemas.microsoft.com/office/drawing/2014/main" id="{E0150618-1410-4663-B135-DF7481D96518}"/>
              </a:ext>
            </a:extLst>
          </p:cNvPr>
          <p:cNvSpPr/>
          <p:nvPr/>
        </p:nvSpPr>
        <p:spPr>
          <a:xfrm>
            <a:off x="7977119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129;p53">
            <a:extLst>
              <a:ext uri="{FF2B5EF4-FFF2-40B4-BE49-F238E27FC236}">
                <a16:creationId xmlns:a16="http://schemas.microsoft.com/office/drawing/2014/main" id="{44EF531D-1DD6-4DAB-B524-142A02C22337}"/>
              </a:ext>
            </a:extLst>
          </p:cNvPr>
          <p:cNvSpPr/>
          <p:nvPr/>
        </p:nvSpPr>
        <p:spPr>
          <a:xfrm>
            <a:off x="8271264" y="49414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130;p53">
            <a:extLst>
              <a:ext uri="{FF2B5EF4-FFF2-40B4-BE49-F238E27FC236}">
                <a16:creationId xmlns:a16="http://schemas.microsoft.com/office/drawing/2014/main" id="{BA704A2C-3D95-4471-BAE5-6DF596F7DC3F}"/>
              </a:ext>
            </a:extLst>
          </p:cNvPr>
          <p:cNvSpPr/>
          <p:nvPr/>
        </p:nvSpPr>
        <p:spPr>
          <a:xfrm>
            <a:off x="8565408" y="4941472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131;p53">
            <a:extLst>
              <a:ext uri="{FF2B5EF4-FFF2-40B4-BE49-F238E27FC236}">
                <a16:creationId xmlns:a16="http://schemas.microsoft.com/office/drawing/2014/main" id="{247402F9-0329-4D0E-A23D-FB4ED30CD471}"/>
              </a:ext>
            </a:extLst>
          </p:cNvPr>
          <p:cNvSpPr/>
          <p:nvPr/>
        </p:nvSpPr>
        <p:spPr>
          <a:xfrm>
            <a:off x="7388830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132;p53">
            <a:extLst>
              <a:ext uri="{FF2B5EF4-FFF2-40B4-BE49-F238E27FC236}">
                <a16:creationId xmlns:a16="http://schemas.microsoft.com/office/drawing/2014/main" id="{2FA5763F-C23F-4DA1-A665-62979A7C4A16}"/>
              </a:ext>
            </a:extLst>
          </p:cNvPr>
          <p:cNvSpPr/>
          <p:nvPr/>
        </p:nvSpPr>
        <p:spPr>
          <a:xfrm>
            <a:off x="7682975" y="5247956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133;p53">
            <a:extLst>
              <a:ext uri="{FF2B5EF4-FFF2-40B4-BE49-F238E27FC236}">
                <a16:creationId xmlns:a16="http://schemas.microsoft.com/office/drawing/2014/main" id="{D0D8722A-C166-4537-B8CF-5CB3AB8B3EEA}"/>
              </a:ext>
            </a:extLst>
          </p:cNvPr>
          <p:cNvSpPr/>
          <p:nvPr/>
        </p:nvSpPr>
        <p:spPr>
          <a:xfrm>
            <a:off x="7977119" y="52479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134;p53">
            <a:extLst>
              <a:ext uri="{FF2B5EF4-FFF2-40B4-BE49-F238E27FC236}">
                <a16:creationId xmlns:a16="http://schemas.microsoft.com/office/drawing/2014/main" id="{A3CF6ACF-ECD8-42BB-929F-5257289C5351}"/>
              </a:ext>
            </a:extLst>
          </p:cNvPr>
          <p:cNvSpPr/>
          <p:nvPr/>
        </p:nvSpPr>
        <p:spPr>
          <a:xfrm>
            <a:off x="8271264" y="52479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135;p53">
            <a:extLst>
              <a:ext uri="{FF2B5EF4-FFF2-40B4-BE49-F238E27FC236}">
                <a16:creationId xmlns:a16="http://schemas.microsoft.com/office/drawing/2014/main" id="{2C2A88A8-778C-4A6E-9131-D0C97375454B}"/>
              </a:ext>
            </a:extLst>
          </p:cNvPr>
          <p:cNvSpPr/>
          <p:nvPr/>
        </p:nvSpPr>
        <p:spPr>
          <a:xfrm>
            <a:off x="8565408" y="52479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136;p53">
            <a:extLst>
              <a:ext uri="{FF2B5EF4-FFF2-40B4-BE49-F238E27FC236}">
                <a16:creationId xmlns:a16="http://schemas.microsoft.com/office/drawing/2014/main" id="{3F10E400-3362-464C-95BC-6E9EF8C03104}"/>
              </a:ext>
            </a:extLst>
          </p:cNvPr>
          <p:cNvSpPr/>
          <p:nvPr/>
        </p:nvSpPr>
        <p:spPr>
          <a:xfrm>
            <a:off x="7388830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137;p53">
            <a:extLst>
              <a:ext uri="{FF2B5EF4-FFF2-40B4-BE49-F238E27FC236}">
                <a16:creationId xmlns:a16="http://schemas.microsoft.com/office/drawing/2014/main" id="{EAA8CD44-6F6A-4980-9209-BB59485A5B8F}"/>
              </a:ext>
            </a:extLst>
          </p:cNvPr>
          <p:cNvSpPr/>
          <p:nvPr/>
        </p:nvSpPr>
        <p:spPr>
          <a:xfrm>
            <a:off x="7682975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138;p53">
            <a:extLst>
              <a:ext uri="{FF2B5EF4-FFF2-40B4-BE49-F238E27FC236}">
                <a16:creationId xmlns:a16="http://schemas.microsoft.com/office/drawing/2014/main" id="{E897C60C-40AD-4252-8DB3-E0B50C3E4308}"/>
              </a:ext>
            </a:extLst>
          </p:cNvPr>
          <p:cNvSpPr/>
          <p:nvPr/>
        </p:nvSpPr>
        <p:spPr>
          <a:xfrm>
            <a:off x="7977119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139;p53">
            <a:extLst>
              <a:ext uri="{FF2B5EF4-FFF2-40B4-BE49-F238E27FC236}">
                <a16:creationId xmlns:a16="http://schemas.microsoft.com/office/drawing/2014/main" id="{DB245B70-23A3-4849-8F56-A16B23B0CDE8}"/>
              </a:ext>
            </a:extLst>
          </p:cNvPr>
          <p:cNvSpPr/>
          <p:nvPr/>
        </p:nvSpPr>
        <p:spPr>
          <a:xfrm>
            <a:off x="8271264" y="55544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140;p53">
            <a:extLst>
              <a:ext uri="{FF2B5EF4-FFF2-40B4-BE49-F238E27FC236}">
                <a16:creationId xmlns:a16="http://schemas.microsoft.com/office/drawing/2014/main" id="{02CBDE7F-2A78-418D-BBED-02BBB61F956D}"/>
              </a:ext>
            </a:extLst>
          </p:cNvPr>
          <p:cNvSpPr/>
          <p:nvPr/>
        </p:nvSpPr>
        <p:spPr>
          <a:xfrm>
            <a:off x="8565408" y="55544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106;p53">
            <a:extLst>
              <a:ext uri="{FF2B5EF4-FFF2-40B4-BE49-F238E27FC236}">
                <a16:creationId xmlns:a16="http://schemas.microsoft.com/office/drawing/2014/main" id="{88EFF1AF-2046-4DC3-B52B-AF868964DBEE}"/>
              </a:ext>
            </a:extLst>
          </p:cNvPr>
          <p:cNvSpPr/>
          <p:nvPr/>
        </p:nvSpPr>
        <p:spPr>
          <a:xfrm>
            <a:off x="3845499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107;p53">
            <a:extLst>
              <a:ext uri="{FF2B5EF4-FFF2-40B4-BE49-F238E27FC236}">
                <a16:creationId xmlns:a16="http://schemas.microsoft.com/office/drawing/2014/main" id="{9EED0056-7854-4890-8E47-05FCCE0996A8}"/>
              </a:ext>
            </a:extLst>
          </p:cNvPr>
          <p:cNvSpPr/>
          <p:nvPr/>
        </p:nvSpPr>
        <p:spPr>
          <a:xfrm>
            <a:off x="4139644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108;p53">
            <a:extLst>
              <a:ext uri="{FF2B5EF4-FFF2-40B4-BE49-F238E27FC236}">
                <a16:creationId xmlns:a16="http://schemas.microsoft.com/office/drawing/2014/main" id="{D27ABB45-CD19-4384-B07A-A1FB2F00B3B4}"/>
              </a:ext>
            </a:extLst>
          </p:cNvPr>
          <p:cNvSpPr/>
          <p:nvPr/>
        </p:nvSpPr>
        <p:spPr>
          <a:xfrm>
            <a:off x="4433788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109;p53">
            <a:extLst>
              <a:ext uri="{FF2B5EF4-FFF2-40B4-BE49-F238E27FC236}">
                <a16:creationId xmlns:a16="http://schemas.microsoft.com/office/drawing/2014/main" id="{DD8632CF-7093-4448-A0AC-1C0C05C2E555}"/>
              </a:ext>
            </a:extLst>
          </p:cNvPr>
          <p:cNvSpPr/>
          <p:nvPr/>
        </p:nvSpPr>
        <p:spPr>
          <a:xfrm>
            <a:off x="4727933" y="7308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110;p53">
            <a:extLst>
              <a:ext uri="{FF2B5EF4-FFF2-40B4-BE49-F238E27FC236}">
                <a16:creationId xmlns:a16="http://schemas.microsoft.com/office/drawing/2014/main" id="{734FC5A1-BD74-4480-9202-88763CD7B523}"/>
              </a:ext>
            </a:extLst>
          </p:cNvPr>
          <p:cNvSpPr/>
          <p:nvPr/>
        </p:nvSpPr>
        <p:spPr>
          <a:xfrm>
            <a:off x="5022077" y="7308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111;p53">
            <a:extLst>
              <a:ext uri="{FF2B5EF4-FFF2-40B4-BE49-F238E27FC236}">
                <a16:creationId xmlns:a16="http://schemas.microsoft.com/office/drawing/2014/main" id="{57AD9990-5AC7-4D1B-A4F0-337B3818486A}"/>
              </a:ext>
            </a:extLst>
          </p:cNvPr>
          <p:cNvSpPr/>
          <p:nvPr/>
        </p:nvSpPr>
        <p:spPr>
          <a:xfrm>
            <a:off x="3845499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112;p53">
            <a:extLst>
              <a:ext uri="{FF2B5EF4-FFF2-40B4-BE49-F238E27FC236}">
                <a16:creationId xmlns:a16="http://schemas.microsoft.com/office/drawing/2014/main" id="{B489512B-5E7E-491E-BBA6-12800E791C11}"/>
              </a:ext>
            </a:extLst>
          </p:cNvPr>
          <p:cNvSpPr/>
          <p:nvPr/>
        </p:nvSpPr>
        <p:spPr>
          <a:xfrm>
            <a:off x="4139644" y="105398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113;p53">
            <a:extLst>
              <a:ext uri="{FF2B5EF4-FFF2-40B4-BE49-F238E27FC236}">
                <a16:creationId xmlns:a16="http://schemas.microsoft.com/office/drawing/2014/main" id="{FC12FA8D-B480-4296-9C04-777DCAA16290}"/>
              </a:ext>
            </a:extLst>
          </p:cNvPr>
          <p:cNvSpPr/>
          <p:nvPr/>
        </p:nvSpPr>
        <p:spPr>
          <a:xfrm>
            <a:off x="4433788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114;p53">
            <a:extLst>
              <a:ext uri="{FF2B5EF4-FFF2-40B4-BE49-F238E27FC236}">
                <a16:creationId xmlns:a16="http://schemas.microsoft.com/office/drawing/2014/main" id="{926BAD72-CC6D-483C-A994-AA80536550D0}"/>
              </a:ext>
            </a:extLst>
          </p:cNvPr>
          <p:cNvSpPr/>
          <p:nvPr/>
        </p:nvSpPr>
        <p:spPr>
          <a:xfrm>
            <a:off x="4727933" y="105398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115;p53">
            <a:extLst>
              <a:ext uri="{FF2B5EF4-FFF2-40B4-BE49-F238E27FC236}">
                <a16:creationId xmlns:a16="http://schemas.microsoft.com/office/drawing/2014/main" id="{BFBC157F-BCEA-4B25-BD97-4F6A003D5B2D}"/>
              </a:ext>
            </a:extLst>
          </p:cNvPr>
          <p:cNvSpPr/>
          <p:nvPr/>
        </p:nvSpPr>
        <p:spPr>
          <a:xfrm>
            <a:off x="5022077" y="105398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116;p53">
            <a:extLst>
              <a:ext uri="{FF2B5EF4-FFF2-40B4-BE49-F238E27FC236}">
                <a16:creationId xmlns:a16="http://schemas.microsoft.com/office/drawing/2014/main" id="{A4896CE9-E25E-4DF7-9167-8B420FE8D7AD}"/>
              </a:ext>
            </a:extLst>
          </p:cNvPr>
          <p:cNvSpPr/>
          <p:nvPr/>
        </p:nvSpPr>
        <p:spPr>
          <a:xfrm>
            <a:off x="3845499" y="137713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117;p53">
            <a:extLst>
              <a:ext uri="{FF2B5EF4-FFF2-40B4-BE49-F238E27FC236}">
                <a16:creationId xmlns:a16="http://schemas.microsoft.com/office/drawing/2014/main" id="{93E3B60C-4990-4293-8B07-7CFC07400899}"/>
              </a:ext>
            </a:extLst>
          </p:cNvPr>
          <p:cNvSpPr/>
          <p:nvPr/>
        </p:nvSpPr>
        <p:spPr>
          <a:xfrm>
            <a:off x="4139644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118;p53">
            <a:extLst>
              <a:ext uri="{FF2B5EF4-FFF2-40B4-BE49-F238E27FC236}">
                <a16:creationId xmlns:a16="http://schemas.microsoft.com/office/drawing/2014/main" id="{870F02BF-B283-45BD-AF1B-9C247DAF8FDC}"/>
              </a:ext>
            </a:extLst>
          </p:cNvPr>
          <p:cNvSpPr/>
          <p:nvPr/>
        </p:nvSpPr>
        <p:spPr>
          <a:xfrm>
            <a:off x="4433788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119;p53">
            <a:extLst>
              <a:ext uri="{FF2B5EF4-FFF2-40B4-BE49-F238E27FC236}">
                <a16:creationId xmlns:a16="http://schemas.microsoft.com/office/drawing/2014/main" id="{A50FC40D-3831-4C53-9710-12186A5512A4}"/>
              </a:ext>
            </a:extLst>
          </p:cNvPr>
          <p:cNvSpPr/>
          <p:nvPr/>
        </p:nvSpPr>
        <p:spPr>
          <a:xfrm>
            <a:off x="4727933" y="137713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120;p53">
            <a:extLst>
              <a:ext uri="{FF2B5EF4-FFF2-40B4-BE49-F238E27FC236}">
                <a16:creationId xmlns:a16="http://schemas.microsoft.com/office/drawing/2014/main" id="{EE88A612-F69D-4F9C-B03F-675531916CF3}"/>
              </a:ext>
            </a:extLst>
          </p:cNvPr>
          <p:cNvSpPr/>
          <p:nvPr/>
        </p:nvSpPr>
        <p:spPr>
          <a:xfrm>
            <a:off x="5022077" y="137713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121;p53">
            <a:extLst>
              <a:ext uri="{FF2B5EF4-FFF2-40B4-BE49-F238E27FC236}">
                <a16:creationId xmlns:a16="http://schemas.microsoft.com/office/drawing/2014/main" id="{2AD6AB8E-2F98-41D3-9603-B859636CC068}"/>
              </a:ext>
            </a:extLst>
          </p:cNvPr>
          <p:cNvSpPr/>
          <p:nvPr/>
        </p:nvSpPr>
        <p:spPr>
          <a:xfrm>
            <a:off x="3845499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122;p53">
            <a:extLst>
              <a:ext uri="{FF2B5EF4-FFF2-40B4-BE49-F238E27FC236}">
                <a16:creationId xmlns:a16="http://schemas.microsoft.com/office/drawing/2014/main" id="{E7103D22-938C-4FBA-AA10-4A5C0C383D55}"/>
              </a:ext>
            </a:extLst>
          </p:cNvPr>
          <p:cNvSpPr/>
          <p:nvPr/>
        </p:nvSpPr>
        <p:spPr>
          <a:xfrm>
            <a:off x="4139644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123;p53">
            <a:extLst>
              <a:ext uri="{FF2B5EF4-FFF2-40B4-BE49-F238E27FC236}">
                <a16:creationId xmlns:a16="http://schemas.microsoft.com/office/drawing/2014/main" id="{DF927A3F-1E3C-4060-BA11-83CD8F33D37C}"/>
              </a:ext>
            </a:extLst>
          </p:cNvPr>
          <p:cNvSpPr/>
          <p:nvPr/>
        </p:nvSpPr>
        <p:spPr>
          <a:xfrm>
            <a:off x="4433788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124;p53">
            <a:extLst>
              <a:ext uri="{FF2B5EF4-FFF2-40B4-BE49-F238E27FC236}">
                <a16:creationId xmlns:a16="http://schemas.microsoft.com/office/drawing/2014/main" id="{8867C7AF-333B-4CD2-BDC3-E8EA5C6D469E}"/>
              </a:ext>
            </a:extLst>
          </p:cNvPr>
          <p:cNvSpPr/>
          <p:nvPr/>
        </p:nvSpPr>
        <p:spPr>
          <a:xfrm>
            <a:off x="4727933" y="17002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125;p53">
            <a:extLst>
              <a:ext uri="{FF2B5EF4-FFF2-40B4-BE49-F238E27FC236}">
                <a16:creationId xmlns:a16="http://schemas.microsoft.com/office/drawing/2014/main" id="{AD637222-11A7-4C4C-9A29-4CCC8EC7D569}"/>
              </a:ext>
            </a:extLst>
          </p:cNvPr>
          <p:cNvSpPr/>
          <p:nvPr/>
        </p:nvSpPr>
        <p:spPr>
          <a:xfrm>
            <a:off x="5022077" y="17002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126;p53">
            <a:extLst>
              <a:ext uri="{FF2B5EF4-FFF2-40B4-BE49-F238E27FC236}">
                <a16:creationId xmlns:a16="http://schemas.microsoft.com/office/drawing/2014/main" id="{2D528168-F5DD-4AE9-BA57-74C4AFFECEB9}"/>
              </a:ext>
            </a:extLst>
          </p:cNvPr>
          <p:cNvSpPr/>
          <p:nvPr/>
        </p:nvSpPr>
        <p:spPr>
          <a:xfrm>
            <a:off x="3845499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127;p53">
            <a:extLst>
              <a:ext uri="{FF2B5EF4-FFF2-40B4-BE49-F238E27FC236}">
                <a16:creationId xmlns:a16="http://schemas.microsoft.com/office/drawing/2014/main" id="{069DA6AE-3505-4A33-9395-8F3EC72B128A}"/>
              </a:ext>
            </a:extLst>
          </p:cNvPr>
          <p:cNvSpPr/>
          <p:nvPr/>
        </p:nvSpPr>
        <p:spPr>
          <a:xfrm>
            <a:off x="4139644" y="2006768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128;p53">
            <a:extLst>
              <a:ext uri="{FF2B5EF4-FFF2-40B4-BE49-F238E27FC236}">
                <a16:creationId xmlns:a16="http://schemas.microsoft.com/office/drawing/2014/main" id="{807E974B-C20D-4DBC-A6D3-F54BB45C7ACB}"/>
              </a:ext>
            </a:extLst>
          </p:cNvPr>
          <p:cNvSpPr/>
          <p:nvPr/>
        </p:nvSpPr>
        <p:spPr>
          <a:xfrm>
            <a:off x="4433788" y="20067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129;p53">
            <a:extLst>
              <a:ext uri="{FF2B5EF4-FFF2-40B4-BE49-F238E27FC236}">
                <a16:creationId xmlns:a16="http://schemas.microsoft.com/office/drawing/2014/main" id="{79032865-6B42-4620-9493-6EBFBF91C14C}"/>
              </a:ext>
            </a:extLst>
          </p:cNvPr>
          <p:cNvSpPr/>
          <p:nvPr/>
        </p:nvSpPr>
        <p:spPr>
          <a:xfrm>
            <a:off x="4727933" y="20067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130;p53">
            <a:extLst>
              <a:ext uri="{FF2B5EF4-FFF2-40B4-BE49-F238E27FC236}">
                <a16:creationId xmlns:a16="http://schemas.microsoft.com/office/drawing/2014/main" id="{66CD0F07-7557-46A4-BBFD-869B49C0068F}"/>
              </a:ext>
            </a:extLst>
          </p:cNvPr>
          <p:cNvSpPr/>
          <p:nvPr/>
        </p:nvSpPr>
        <p:spPr>
          <a:xfrm>
            <a:off x="5022077" y="20067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131;p53">
            <a:extLst>
              <a:ext uri="{FF2B5EF4-FFF2-40B4-BE49-F238E27FC236}">
                <a16:creationId xmlns:a16="http://schemas.microsoft.com/office/drawing/2014/main" id="{F4547E70-B76F-44C1-8975-01E73F0E29FC}"/>
              </a:ext>
            </a:extLst>
          </p:cNvPr>
          <p:cNvSpPr/>
          <p:nvPr/>
        </p:nvSpPr>
        <p:spPr>
          <a:xfrm>
            <a:off x="3845499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132;p53">
            <a:extLst>
              <a:ext uri="{FF2B5EF4-FFF2-40B4-BE49-F238E27FC236}">
                <a16:creationId xmlns:a16="http://schemas.microsoft.com/office/drawing/2014/main" id="{BF9BB6CB-ED5D-4162-97C5-8CACA1610490}"/>
              </a:ext>
            </a:extLst>
          </p:cNvPr>
          <p:cNvSpPr/>
          <p:nvPr/>
        </p:nvSpPr>
        <p:spPr>
          <a:xfrm>
            <a:off x="4139644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133;p53">
            <a:extLst>
              <a:ext uri="{FF2B5EF4-FFF2-40B4-BE49-F238E27FC236}">
                <a16:creationId xmlns:a16="http://schemas.microsoft.com/office/drawing/2014/main" id="{33FA6288-25B8-40E7-B914-B66FBA8CA12B}"/>
              </a:ext>
            </a:extLst>
          </p:cNvPr>
          <p:cNvSpPr/>
          <p:nvPr/>
        </p:nvSpPr>
        <p:spPr>
          <a:xfrm>
            <a:off x="4433788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134;p53">
            <a:extLst>
              <a:ext uri="{FF2B5EF4-FFF2-40B4-BE49-F238E27FC236}">
                <a16:creationId xmlns:a16="http://schemas.microsoft.com/office/drawing/2014/main" id="{0A81B473-D3C1-4860-9885-49B2DB71391F}"/>
              </a:ext>
            </a:extLst>
          </p:cNvPr>
          <p:cNvSpPr/>
          <p:nvPr/>
        </p:nvSpPr>
        <p:spPr>
          <a:xfrm>
            <a:off x="4727933" y="231325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135;p53">
            <a:extLst>
              <a:ext uri="{FF2B5EF4-FFF2-40B4-BE49-F238E27FC236}">
                <a16:creationId xmlns:a16="http://schemas.microsoft.com/office/drawing/2014/main" id="{778DFE58-BE22-4B70-AED7-0CF7548465EE}"/>
              </a:ext>
            </a:extLst>
          </p:cNvPr>
          <p:cNvSpPr/>
          <p:nvPr/>
        </p:nvSpPr>
        <p:spPr>
          <a:xfrm>
            <a:off x="5022077" y="231325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136;p53">
            <a:extLst>
              <a:ext uri="{FF2B5EF4-FFF2-40B4-BE49-F238E27FC236}">
                <a16:creationId xmlns:a16="http://schemas.microsoft.com/office/drawing/2014/main" id="{CDF67106-9B8A-42A5-B541-7BFB4B5AF91E}"/>
              </a:ext>
            </a:extLst>
          </p:cNvPr>
          <p:cNvSpPr/>
          <p:nvPr/>
        </p:nvSpPr>
        <p:spPr>
          <a:xfrm>
            <a:off x="3845499" y="261973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137;p53">
            <a:extLst>
              <a:ext uri="{FF2B5EF4-FFF2-40B4-BE49-F238E27FC236}">
                <a16:creationId xmlns:a16="http://schemas.microsoft.com/office/drawing/2014/main" id="{400A0658-B70A-4285-B114-6E5840A8F034}"/>
              </a:ext>
            </a:extLst>
          </p:cNvPr>
          <p:cNvSpPr/>
          <p:nvPr/>
        </p:nvSpPr>
        <p:spPr>
          <a:xfrm>
            <a:off x="4139644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138;p53">
            <a:extLst>
              <a:ext uri="{FF2B5EF4-FFF2-40B4-BE49-F238E27FC236}">
                <a16:creationId xmlns:a16="http://schemas.microsoft.com/office/drawing/2014/main" id="{CE252056-AEEF-4221-8EC5-DB8191DE14A7}"/>
              </a:ext>
            </a:extLst>
          </p:cNvPr>
          <p:cNvSpPr/>
          <p:nvPr/>
        </p:nvSpPr>
        <p:spPr>
          <a:xfrm>
            <a:off x="4433788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139;p53">
            <a:extLst>
              <a:ext uri="{FF2B5EF4-FFF2-40B4-BE49-F238E27FC236}">
                <a16:creationId xmlns:a16="http://schemas.microsoft.com/office/drawing/2014/main" id="{3F23FB18-524D-4119-84C0-3A40A64A842E}"/>
              </a:ext>
            </a:extLst>
          </p:cNvPr>
          <p:cNvSpPr/>
          <p:nvPr/>
        </p:nvSpPr>
        <p:spPr>
          <a:xfrm>
            <a:off x="4727933" y="261973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140;p53">
            <a:extLst>
              <a:ext uri="{FF2B5EF4-FFF2-40B4-BE49-F238E27FC236}">
                <a16:creationId xmlns:a16="http://schemas.microsoft.com/office/drawing/2014/main" id="{D9E32094-F71F-4A9A-B66B-EFE2B2B88A37}"/>
              </a:ext>
            </a:extLst>
          </p:cNvPr>
          <p:cNvSpPr/>
          <p:nvPr/>
        </p:nvSpPr>
        <p:spPr>
          <a:xfrm>
            <a:off x="5022077" y="2619737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106;p53">
            <a:extLst>
              <a:ext uri="{FF2B5EF4-FFF2-40B4-BE49-F238E27FC236}">
                <a16:creationId xmlns:a16="http://schemas.microsoft.com/office/drawing/2014/main" id="{4D0377C1-D37F-43E6-A958-4321EA8EA30D}"/>
              </a:ext>
            </a:extLst>
          </p:cNvPr>
          <p:cNvSpPr/>
          <p:nvPr/>
        </p:nvSpPr>
        <p:spPr>
          <a:xfrm>
            <a:off x="3858661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107;p53">
            <a:extLst>
              <a:ext uri="{FF2B5EF4-FFF2-40B4-BE49-F238E27FC236}">
                <a16:creationId xmlns:a16="http://schemas.microsoft.com/office/drawing/2014/main" id="{88063436-F0E6-4A05-A286-9B3A0CB38FE1}"/>
              </a:ext>
            </a:extLst>
          </p:cNvPr>
          <p:cNvSpPr/>
          <p:nvPr/>
        </p:nvSpPr>
        <p:spPr>
          <a:xfrm>
            <a:off x="4152806" y="3643755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108;p53">
            <a:extLst>
              <a:ext uri="{FF2B5EF4-FFF2-40B4-BE49-F238E27FC236}">
                <a16:creationId xmlns:a16="http://schemas.microsoft.com/office/drawing/2014/main" id="{4A6FBA56-7958-4ACA-8EC8-E93DBA4C4C20}"/>
              </a:ext>
            </a:extLst>
          </p:cNvPr>
          <p:cNvSpPr/>
          <p:nvPr/>
        </p:nvSpPr>
        <p:spPr>
          <a:xfrm>
            <a:off x="4446950" y="3643755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109;p53">
            <a:extLst>
              <a:ext uri="{FF2B5EF4-FFF2-40B4-BE49-F238E27FC236}">
                <a16:creationId xmlns:a16="http://schemas.microsoft.com/office/drawing/2014/main" id="{156870EF-A11E-4958-8083-E2664F11A266}"/>
              </a:ext>
            </a:extLst>
          </p:cNvPr>
          <p:cNvSpPr/>
          <p:nvPr/>
        </p:nvSpPr>
        <p:spPr>
          <a:xfrm>
            <a:off x="4741095" y="3643755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110;p53">
            <a:extLst>
              <a:ext uri="{FF2B5EF4-FFF2-40B4-BE49-F238E27FC236}">
                <a16:creationId xmlns:a16="http://schemas.microsoft.com/office/drawing/2014/main" id="{95619688-97EA-47B4-80B9-D0D61D8EC77B}"/>
              </a:ext>
            </a:extLst>
          </p:cNvPr>
          <p:cNvSpPr/>
          <p:nvPr/>
        </p:nvSpPr>
        <p:spPr>
          <a:xfrm>
            <a:off x="5035239" y="3643755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111;p53">
            <a:extLst>
              <a:ext uri="{FF2B5EF4-FFF2-40B4-BE49-F238E27FC236}">
                <a16:creationId xmlns:a16="http://schemas.microsoft.com/office/drawing/2014/main" id="{CF401470-43D0-4B9C-B145-B0942D0E2561}"/>
              </a:ext>
            </a:extLst>
          </p:cNvPr>
          <p:cNvSpPr/>
          <p:nvPr/>
        </p:nvSpPr>
        <p:spPr>
          <a:xfrm>
            <a:off x="3858661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112;p53">
            <a:extLst>
              <a:ext uri="{FF2B5EF4-FFF2-40B4-BE49-F238E27FC236}">
                <a16:creationId xmlns:a16="http://schemas.microsoft.com/office/drawing/2014/main" id="{D4576CD8-074A-4F2C-971A-3158361D3727}"/>
              </a:ext>
            </a:extLst>
          </p:cNvPr>
          <p:cNvSpPr/>
          <p:nvPr/>
        </p:nvSpPr>
        <p:spPr>
          <a:xfrm>
            <a:off x="4152806" y="396690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1113;p53">
            <a:extLst>
              <a:ext uri="{FF2B5EF4-FFF2-40B4-BE49-F238E27FC236}">
                <a16:creationId xmlns:a16="http://schemas.microsoft.com/office/drawing/2014/main" id="{3A1B02D2-A88D-4B0E-B7A4-7BCDC7042976}"/>
              </a:ext>
            </a:extLst>
          </p:cNvPr>
          <p:cNvSpPr/>
          <p:nvPr/>
        </p:nvSpPr>
        <p:spPr>
          <a:xfrm>
            <a:off x="4446950" y="396690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1114;p53">
            <a:extLst>
              <a:ext uri="{FF2B5EF4-FFF2-40B4-BE49-F238E27FC236}">
                <a16:creationId xmlns:a16="http://schemas.microsoft.com/office/drawing/2014/main" id="{DFF286B3-B3D7-4683-8DE8-4B5155DBB8D9}"/>
              </a:ext>
            </a:extLst>
          </p:cNvPr>
          <p:cNvSpPr/>
          <p:nvPr/>
        </p:nvSpPr>
        <p:spPr>
          <a:xfrm>
            <a:off x="4741095" y="396690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1115;p53">
            <a:extLst>
              <a:ext uri="{FF2B5EF4-FFF2-40B4-BE49-F238E27FC236}">
                <a16:creationId xmlns:a16="http://schemas.microsoft.com/office/drawing/2014/main" id="{6F9FCE78-8E5B-4CC4-A82C-A58771E56A1E}"/>
              </a:ext>
            </a:extLst>
          </p:cNvPr>
          <p:cNvSpPr/>
          <p:nvPr/>
        </p:nvSpPr>
        <p:spPr>
          <a:xfrm>
            <a:off x="5035239" y="396690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1116;p53">
            <a:extLst>
              <a:ext uri="{FF2B5EF4-FFF2-40B4-BE49-F238E27FC236}">
                <a16:creationId xmlns:a16="http://schemas.microsoft.com/office/drawing/2014/main" id="{E957C4FC-CF43-4614-82AF-EA70F3964935}"/>
              </a:ext>
            </a:extLst>
          </p:cNvPr>
          <p:cNvSpPr/>
          <p:nvPr/>
        </p:nvSpPr>
        <p:spPr>
          <a:xfrm>
            <a:off x="3858661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1117;p53">
            <a:extLst>
              <a:ext uri="{FF2B5EF4-FFF2-40B4-BE49-F238E27FC236}">
                <a16:creationId xmlns:a16="http://schemas.microsoft.com/office/drawing/2014/main" id="{51806FCD-D9AF-45F9-AA19-EA884EB6D3E9}"/>
              </a:ext>
            </a:extLst>
          </p:cNvPr>
          <p:cNvSpPr/>
          <p:nvPr/>
        </p:nvSpPr>
        <p:spPr>
          <a:xfrm>
            <a:off x="4152806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1118;p53">
            <a:extLst>
              <a:ext uri="{FF2B5EF4-FFF2-40B4-BE49-F238E27FC236}">
                <a16:creationId xmlns:a16="http://schemas.microsoft.com/office/drawing/2014/main" id="{74E0E079-2B7A-4EC0-8311-FFC87624FDAB}"/>
              </a:ext>
            </a:extLst>
          </p:cNvPr>
          <p:cNvSpPr/>
          <p:nvPr/>
        </p:nvSpPr>
        <p:spPr>
          <a:xfrm>
            <a:off x="4446950" y="429005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1119;p53">
            <a:extLst>
              <a:ext uri="{FF2B5EF4-FFF2-40B4-BE49-F238E27FC236}">
                <a16:creationId xmlns:a16="http://schemas.microsoft.com/office/drawing/2014/main" id="{E771325C-9616-4FEB-AF68-61B27B661F87}"/>
              </a:ext>
            </a:extLst>
          </p:cNvPr>
          <p:cNvSpPr/>
          <p:nvPr/>
        </p:nvSpPr>
        <p:spPr>
          <a:xfrm>
            <a:off x="4741095" y="429005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1120;p53">
            <a:extLst>
              <a:ext uri="{FF2B5EF4-FFF2-40B4-BE49-F238E27FC236}">
                <a16:creationId xmlns:a16="http://schemas.microsoft.com/office/drawing/2014/main" id="{AB94AC3B-78A5-454A-8D06-8EAB7ACCC7E3}"/>
              </a:ext>
            </a:extLst>
          </p:cNvPr>
          <p:cNvSpPr/>
          <p:nvPr/>
        </p:nvSpPr>
        <p:spPr>
          <a:xfrm>
            <a:off x="5035239" y="429005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1121;p53">
            <a:extLst>
              <a:ext uri="{FF2B5EF4-FFF2-40B4-BE49-F238E27FC236}">
                <a16:creationId xmlns:a16="http://schemas.microsoft.com/office/drawing/2014/main" id="{CE1C6C93-3FD8-42B1-918E-8B68948E8256}"/>
              </a:ext>
            </a:extLst>
          </p:cNvPr>
          <p:cNvSpPr/>
          <p:nvPr/>
        </p:nvSpPr>
        <p:spPr>
          <a:xfrm>
            <a:off x="3858661" y="46132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1122;p53">
            <a:extLst>
              <a:ext uri="{FF2B5EF4-FFF2-40B4-BE49-F238E27FC236}">
                <a16:creationId xmlns:a16="http://schemas.microsoft.com/office/drawing/2014/main" id="{67188F74-6ED0-449F-AAB3-4C923C1AB87A}"/>
              </a:ext>
            </a:extLst>
          </p:cNvPr>
          <p:cNvSpPr/>
          <p:nvPr/>
        </p:nvSpPr>
        <p:spPr>
          <a:xfrm>
            <a:off x="4152806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1123;p53">
            <a:extLst>
              <a:ext uri="{FF2B5EF4-FFF2-40B4-BE49-F238E27FC236}">
                <a16:creationId xmlns:a16="http://schemas.microsoft.com/office/drawing/2014/main" id="{D045FE47-CA23-40C8-961B-E75F789B81FF}"/>
              </a:ext>
            </a:extLst>
          </p:cNvPr>
          <p:cNvSpPr/>
          <p:nvPr/>
        </p:nvSpPr>
        <p:spPr>
          <a:xfrm>
            <a:off x="4446950" y="4613200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1124;p53">
            <a:extLst>
              <a:ext uri="{FF2B5EF4-FFF2-40B4-BE49-F238E27FC236}">
                <a16:creationId xmlns:a16="http://schemas.microsoft.com/office/drawing/2014/main" id="{7F74BE67-2B42-49CD-8F30-4B9F256B35ED}"/>
              </a:ext>
            </a:extLst>
          </p:cNvPr>
          <p:cNvSpPr/>
          <p:nvPr/>
        </p:nvSpPr>
        <p:spPr>
          <a:xfrm>
            <a:off x="4741095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1125;p53">
            <a:extLst>
              <a:ext uri="{FF2B5EF4-FFF2-40B4-BE49-F238E27FC236}">
                <a16:creationId xmlns:a16="http://schemas.microsoft.com/office/drawing/2014/main" id="{7A71C383-5821-4C4D-BEFC-A08C4FC9814B}"/>
              </a:ext>
            </a:extLst>
          </p:cNvPr>
          <p:cNvSpPr/>
          <p:nvPr/>
        </p:nvSpPr>
        <p:spPr>
          <a:xfrm>
            <a:off x="5035239" y="4613200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1126;p53">
            <a:extLst>
              <a:ext uri="{FF2B5EF4-FFF2-40B4-BE49-F238E27FC236}">
                <a16:creationId xmlns:a16="http://schemas.microsoft.com/office/drawing/2014/main" id="{94F40D4F-0BD5-4F92-A899-C6CC21C317F8}"/>
              </a:ext>
            </a:extLst>
          </p:cNvPr>
          <p:cNvSpPr/>
          <p:nvPr/>
        </p:nvSpPr>
        <p:spPr>
          <a:xfrm>
            <a:off x="3858661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1127;p53">
            <a:extLst>
              <a:ext uri="{FF2B5EF4-FFF2-40B4-BE49-F238E27FC236}">
                <a16:creationId xmlns:a16="http://schemas.microsoft.com/office/drawing/2014/main" id="{391E566B-F017-41FC-B64B-3A85B0293AAF}"/>
              </a:ext>
            </a:extLst>
          </p:cNvPr>
          <p:cNvSpPr/>
          <p:nvPr/>
        </p:nvSpPr>
        <p:spPr>
          <a:xfrm>
            <a:off x="4152806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1128;p53">
            <a:extLst>
              <a:ext uri="{FF2B5EF4-FFF2-40B4-BE49-F238E27FC236}">
                <a16:creationId xmlns:a16="http://schemas.microsoft.com/office/drawing/2014/main" id="{DF0D39D4-4ECB-48AA-8360-10524260A44A}"/>
              </a:ext>
            </a:extLst>
          </p:cNvPr>
          <p:cNvSpPr/>
          <p:nvPr/>
        </p:nvSpPr>
        <p:spPr>
          <a:xfrm>
            <a:off x="4446950" y="491968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1129;p53">
            <a:extLst>
              <a:ext uri="{FF2B5EF4-FFF2-40B4-BE49-F238E27FC236}">
                <a16:creationId xmlns:a16="http://schemas.microsoft.com/office/drawing/2014/main" id="{6FF0D458-793E-4642-AB6A-3C9A29F2213A}"/>
              </a:ext>
            </a:extLst>
          </p:cNvPr>
          <p:cNvSpPr/>
          <p:nvPr/>
        </p:nvSpPr>
        <p:spPr>
          <a:xfrm>
            <a:off x="4741095" y="491968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1130;p53">
            <a:extLst>
              <a:ext uri="{FF2B5EF4-FFF2-40B4-BE49-F238E27FC236}">
                <a16:creationId xmlns:a16="http://schemas.microsoft.com/office/drawing/2014/main" id="{7E0D0889-9DEB-438A-BCA6-15D4A6ED255F}"/>
              </a:ext>
            </a:extLst>
          </p:cNvPr>
          <p:cNvSpPr/>
          <p:nvPr/>
        </p:nvSpPr>
        <p:spPr>
          <a:xfrm>
            <a:off x="5035239" y="491968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1131;p53">
            <a:extLst>
              <a:ext uri="{FF2B5EF4-FFF2-40B4-BE49-F238E27FC236}">
                <a16:creationId xmlns:a16="http://schemas.microsoft.com/office/drawing/2014/main" id="{177E1CBE-76B7-4194-B386-5C794DA8A631}"/>
              </a:ext>
            </a:extLst>
          </p:cNvPr>
          <p:cNvSpPr/>
          <p:nvPr/>
        </p:nvSpPr>
        <p:spPr>
          <a:xfrm>
            <a:off x="3858661" y="522616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1132;p53">
            <a:extLst>
              <a:ext uri="{FF2B5EF4-FFF2-40B4-BE49-F238E27FC236}">
                <a16:creationId xmlns:a16="http://schemas.microsoft.com/office/drawing/2014/main" id="{36CFA648-8C0D-4611-BCD0-F9B94F3A9126}"/>
              </a:ext>
            </a:extLst>
          </p:cNvPr>
          <p:cNvSpPr/>
          <p:nvPr/>
        </p:nvSpPr>
        <p:spPr>
          <a:xfrm>
            <a:off x="4152806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1133;p53">
            <a:extLst>
              <a:ext uri="{FF2B5EF4-FFF2-40B4-BE49-F238E27FC236}">
                <a16:creationId xmlns:a16="http://schemas.microsoft.com/office/drawing/2014/main" id="{4A288915-A3D7-4233-9424-1D28D281EDEA}"/>
              </a:ext>
            </a:extLst>
          </p:cNvPr>
          <p:cNvSpPr/>
          <p:nvPr/>
        </p:nvSpPr>
        <p:spPr>
          <a:xfrm>
            <a:off x="4446950" y="52261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1134;p53">
            <a:extLst>
              <a:ext uri="{FF2B5EF4-FFF2-40B4-BE49-F238E27FC236}">
                <a16:creationId xmlns:a16="http://schemas.microsoft.com/office/drawing/2014/main" id="{EC4526F5-C251-48F0-B981-B6D0BC1EBE77}"/>
              </a:ext>
            </a:extLst>
          </p:cNvPr>
          <p:cNvSpPr/>
          <p:nvPr/>
        </p:nvSpPr>
        <p:spPr>
          <a:xfrm>
            <a:off x="4741095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1135;p53">
            <a:extLst>
              <a:ext uri="{FF2B5EF4-FFF2-40B4-BE49-F238E27FC236}">
                <a16:creationId xmlns:a16="http://schemas.microsoft.com/office/drawing/2014/main" id="{8EB204F8-4074-4692-A6C1-5024285B9038}"/>
              </a:ext>
            </a:extLst>
          </p:cNvPr>
          <p:cNvSpPr/>
          <p:nvPr/>
        </p:nvSpPr>
        <p:spPr>
          <a:xfrm>
            <a:off x="5035239" y="522616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1136;p53">
            <a:extLst>
              <a:ext uri="{FF2B5EF4-FFF2-40B4-BE49-F238E27FC236}">
                <a16:creationId xmlns:a16="http://schemas.microsoft.com/office/drawing/2014/main" id="{833699FB-19D7-46C1-AB17-C1C5C9B43D18}"/>
              </a:ext>
            </a:extLst>
          </p:cNvPr>
          <p:cNvSpPr/>
          <p:nvPr/>
        </p:nvSpPr>
        <p:spPr>
          <a:xfrm>
            <a:off x="3858661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1137;p53">
            <a:extLst>
              <a:ext uri="{FF2B5EF4-FFF2-40B4-BE49-F238E27FC236}">
                <a16:creationId xmlns:a16="http://schemas.microsoft.com/office/drawing/2014/main" id="{37AF3F95-AE4C-4CA4-BD3C-CE813599B79B}"/>
              </a:ext>
            </a:extLst>
          </p:cNvPr>
          <p:cNvSpPr/>
          <p:nvPr/>
        </p:nvSpPr>
        <p:spPr>
          <a:xfrm>
            <a:off x="4152806" y="553265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1138;p53">
            <a:extLst>
              <a:ext uri="{FF2B5EF4-FFF2-40B4-BE49-F238E27FC236}">
                <a16:creationId xmlns:a16="http://schemas.microsoft.com/office/drawing/2014/main" id="{0ABB91AF-8E61-4F30-9F34-88970B69E15B}"/>
              </a:ext>
            </a:extLst>
          </p:cNvPr>
          <p:cNvSpPr/>
          <p:nvPr/>
        </p:nvSpPr>
        <p:spPr>
          <a:xfrm>
            <a:off x="4446950" y="553265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1139;p53">
            <a:extLst>
              <a:ext uri="{FF2B5EF4-FFF2-40B4-BE49-F238E27FC236}">
                <a16:creationId xmlns:a16="http://schemas.microsoft.com/office/drawing/2014/main" id="{E1BE8AD1-3D16-41BF-8FA5-AEAF1E0EBCC8}"/>
              </a:ext>
            </a:extLst>
          </p:cNvPr>
          <p:cNvSpPr/>
          <p:nvPr/>
        </p:nvSpPr>
        <p:spPr>
          <a:xfrm>
            <a:off x="4741095" y="5532653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1140;p53">
            <a:extLst>
              <a:ext uri="{FF2B5EF4-FFF2-40B4-BE49-F238E27FC236}">
                <a16:creationId xmlns:a16="http://schemas.microsoft.com/office/drawing/2014/main" id="{B289BB0E-AF3D-4D33-91C1-1C8643548BCC}"/>
              </a:ext>
            </a:extLst>
          </p:cNvPr>
          <p:cNvSpPr/>
          <p:nvPr/>
        </p:nvSpPr>
        <p:spPr>
          <a:xfrm>
            <a:off x="5035239" y="553265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1106;p53">
            <a:extLst>
              <a:ext uri="{FF2B5EF4-FFF2-40B4-BE49-F238E27FC236}">
                <a16:creationId xmlns:a16="http://schemas.microsoft.com/office/drawing/2014/main" id="{8C0192D6-4971-478C-86E2-CF62A2B7B5D9}"/>
              </a:ext>
            </a:extLst>
          </p:cNvPr>
          <p:cNvSpPr/>
          <p:nvPr/>
        </p:nvSpPr>
        <p:spPr>
          <a:xfrm>
            <a:off x="7388855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1107;p53">
            <a:extLst>
              <a:ext uri="{FF2B5EF4-FFF2-40B4-BE49-F238E27FC236}">
                <a16:creationId xmlns:a16="http://schemas.microsoft.com/office/drawing/2014/main" id="{BA3C522E-6839-4181-BE22-6012B42C3E8B}"/>
              </a:ext>
            </a:extLst>
          </p:cNvPr>
          <p:cNvSpPr/>
          <p:nvPr/>
        </p:nvSpPr>
        <p:spPr>
          <a:xfrm>
            <a:off x="7683000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1108;p53">
            <a:extLst>
              <a:ext uri="{FF2B5EF4-FFF2-40B4-BE49-F238E27FC236}">
                <a16:creationId xmlns:a16="http://schemas.microsoft.com/office/drawing/2014/main" id="{1A870DEC-1110-4FF8-914C-2CB04A946531}"/>
              </a:ext>
            </a:extLst>
          </p:cNvPr>
          <p:cNvSpPr/>
          <p:nvPr/>
        </p:nvSpPr>
        <p:spPr>
          <a:xfrm>
            <a:off x="7977144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1109;p53">
            <a:extLst>
              <a:ext uri="{FF2B5EF4-FFF2-40B4-BE49-F238E27FC236}">
                <a16:creationId xmlns:a16="http://schemas.microsoft.com/office/drawing/2014/main" id="{A4ADEBB7-6B92-4284-A777-A67F4A801000}"/>
              </a:ext>
            </a:extLst>
          </p:cNvPr>
          <p:cNvSpPr/>
          <p:nvPr/>
        </p:nvSpPr>
        <p:spPr>
          <a:xfrm>
            <a:off x="8271289" y="76284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1110;p53">
            <a:extLst>
              <a:ext uri="{FF2B5EF4-FFF2-40B4-BE49-F238E27FC236}">
                <a16:creationId xmlns:a16="http://schemas.microsoft.com/office/drawing/2014/main" id="{4EBF7C4A-E530-42CA-84C3-B2AA39E90CB0}"/>
              </a:ext>
            </a:extLst>
          </p:cNvPr>
          <p:cNvSpPr/>
          <p:nvPr/>
        </p:nvSpPr>
        <p:spPr>
          <a:xfrm>
            <a:off x="8565433" y="762843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1111;p53">
            <a:extLst>
              <a:ext uri="{FF2B5EF4-FFF2-40B4-BE49-F238E27FC236}">
                <a16:creationId xmlns:a16="http://schemas.microsoft.com/office/drawing/2014/main" id="{3752EAD3-8565-4593-B50A-204BD4758D0A}"/>
              </a:ext>
            </a:extLst>
          </p:cNvPr>
          <p:cNvSpPr/>
          <p:nvPr/>
        </p:nvSpPr>
        <p:spPr>
          <a:xfrm>
            <a:off x="7388855" y="108599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1112;p53">
            <a:extLst>
              <a:ext uri="{FF2B5EF4-FFF2-40B4-BE49-F238E27FC236}">
                <a16:creationId xmlns:a16="http://schemas.microsoft.com/office/drawing/2014/main" id="{E8EBF3C2-D72F-4D7C-A909-0A11825DFFB5}"/>
              </a:ext>
            </a:extLst>
          </p:cNvPr>
          <p:cNvSpPr/>
          <p:nvPr/>
        </p:nvSpPr>
        <p:spPr>
          <a:xfrm>
            <a:off x="7683000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1113;p53">
            <a:extLst>
              <a:ext uri="{FF2B5EF4-FFF2-40B4-BE49-F238E27FC236}">
                <a16:creationId xmlns:a16="http://schemas.microsoft.com/office/drawing/2014/main" id="{3DD49307-85DC-43D6-9C8F-BC6983C2390B}"/>
              </a:ext>
            </a:extLst>
          </p:cNvPr>
          <p:cNvSpPr/>
          <p:nvPr/>
        </p:nvSpPr>
        <p:spPr>
          <a:xfrm>
            <a:off x="7977144" y="1085991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1114;p53">
            <a:extLst>
              <a:ext uri="{FF2B5EF4-FFF2-40B4-BE49-F238E27FC236}">
                <a16:creationId xmlns:a16="http://schemas.microsoft.com/office/drawing/2014/main" id="{51CDFD51-C8F4-4FD1-A5DC-5344A838CD8B}"/>
              </a:ext>
            </a:extLst>
          </p:cNvPr>
          <p:cNvSpPr/>
          <p:nvPr/>
        </p:nvSpPr>
        <p:spPr>
          <a:xfrm>
            <a:off x="8271289" y="108599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1115;p53">
            <a:extLst>
              <a:ext uri="{FF2B5EF4-FFF2-40B4-BE49-F238E27FC236}">
                <a16:creationId xmlns:a16="http://schemas.microsoft.com/office/drawing/2014/main" id="{8CFB8163-3D54-443E-9760-7EBF430BDA02}"/>
              </a:ext>
            </a:extLst>
          </p:cNvPr>
          <p:cNvSpPr/>
          <p:nvPr/>
        </p:nvSpPr>
        <p:spPr>
          <a:xfrm>
            <a:off x="8565433" y="108599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1116;p53">
            <a:extLst>
              <a:ext uri="{FF2B5EF4-FFF2-40B4-BE49-F238E27FC236}">
                <a16:creationId xmlns:a16="http://schemas.microsoft.com/office/drawing/2014/main" id="{83CC6E4D-A28C-417C-8E89-113334243E64}"/>
              </a:ext>
            </a:extLst>
          </p:cNvPr>
          <p:cNvSpPr/>
          <p:nvPr/>
        </p:nvSpPr>
        <p:spPr>
          <a:xfrm>
            <a:off x="7388855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1117;p53">
            <a:extLst>
              <a:ext uri="{FF2B5EF4-FFF2-40B4-BE49-F238E27FC236}">
                <a16:creationId xmlns:a16="http://schemas.microsoft.com/office/drawing/2014/main" id="{C6C34BF0-E95A-43F5-8FEC-16990F174B7A}"/>
              </a:ext>
            </a:extLst>
          </p:cNvPr>
          <p:cNvSpPr/>
          <p:nvPr/>
        </p:nvSpPr>
        <p:spPr>
          <a:xfrm>
            <a:off x="7683000" y="140913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1118;p53">
            <a:extLst>
              <a:ext uri="{FF2B5EF4-FFF2-40B4-BE49-F238E27FC236}">
                <a16:creationId xmlns:a16="http://schemas.microsoft.com/office/drawing/2014/main" id="{55F99E28-3962-4F85-A8D0-E59122915477}"/>
              </a:ext>
            </a:extLst>
          </p:cNvPr>
          <p:cNvSpPr/>
          <p:nvPr/>
        </p:nvSpPr>
        <p:spPr>
          <a:xfrm>
            <a:off x="7977144" y="1409139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1119;p53">
            <a:extLst>
              <a:ext uri="{FF2B5EF4-FFF2-40B4-BE49-F238E27FC236}">
                <a16:creationId xmlns:a16="http://schemas.microsoft.com/office/drawing/2014/main" id="{D0542401-DAA7-4169-A74C-4C0C485C32FB}"/>
              </a:ext>
            </a:extLst>
          </p:cNvPr>
          <p:cNvSpPr/>
          <p:nvPr/>
        </p:nvSpPr>
        <p:spPr>
          <a:xfrm>
            <a:off x="8271289" y="140913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1120;p53">
            <a:extLst>
              <a:ext uri="{FF2B5EF4-FFF2-40B4-BE49-F238E27FC236}">
                <a16:creationId xmlns:a16="http://schemas.microsoft.com/office/drawing/2014/main" id="{2B55B6EA-1279-4DD1-B136-5DAB83C7E382}"/>
              </a:ext>
            </a:extLst>
          </p:cNvPr>
          <p:cNvSpPr/>
          <p:nvPr/>
        </p:nvSpPr>
        <p:spPr>
          <a:xfrm>
            <a:off x="8565433" y="1409139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1121;p53">
            <a:extLst>
              <a:ext uri="{FF2B5EF4-FFF2-40B4-BE49-F238E27FC236}">
                <a16:creationId xmlns:a16="http://schemas.microsoft.com/office/drawing/2014/main" id="{6D5D36E5-8C3C-4080-9159-98122B0F9DFA}"/>
              </a:ext>
            </a:extLst>
          </p:cNvPr>
          <p:cNvSpPr/>
          <p:nvPr/>
        </p:nvSpPr>
        <p:spPr>
          <a:xfrm>
            <a:off x="7388855" y="1732288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1122;p53">
            <a:extLst>
              <a:ext uri="{FF2B5EF4-FFF2-40B4-BE49-F238E27FC236}">
                <a16:creationId xmlns:a16="http://schemas.microsoft.com/office/drawing/2014/main" id="{5AB98601-9A91-4CF7-84E4-A8D4AF9F59AE}"/>
              </a:ext>
            </a:extLst>
          </p:cNvPr>
          <p:cNvSpPr/>
          <p:nvPr/>
        </p:nvSpPr>
        <p:spPr>
          <a:xfrm>
            <a:off x="7683000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1123;p53">
            <a:extLst>
              <a:ext uri="{FF2B5EF4-FFF2-40B4-BE49-F238E27FC236}">
                <a16:creationId xmlns:a16="http://schemas.microsoft.com/office/drawing/2014/main" id="{0A1FA41A-3517-4CCE-A585-89E3243313C5}"/>
              </a:ext>
            </a:extLst>
          </p:cNvPr>
          <p:cNvSpPr/>
          <p:nvPr/>
        </p:nvSpPr>
        <p:spPr>
          <a:xfrm>
            <a:off x="7977144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1124;p53">
            <a:extLst>
              <a:ext uri="{FF2B5EF4-FFF2-40B4-BE49-F238E27FC236}">
                <a16:creationId xmlns:a16="http://schemas.microsoft.com/office/drawing/2014/main" id="{414472BC-5AF8-4024-9E66-0101FD2E240D}"/>
              </a:ext>
            </a:extLst>
          </p:cNvPr>
          <p:cNvSpPr/>
          <p:nvPr/>
        </p:nvSpPr>
        <p:spPr>
          <a:xfrm>
            <a:off x="8271289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1125;p53">
            <a:extLst>
              <a:ext uri="{FF2B5EF4-FFF2-40B4-BE49-F238E27FC236}">
                <a16:creationId xmlns:a16="http://schemas.microsoft.com/office/drawing/2014/main" id="{ECA8DB4C-07B4-4351-B308-7145664853D4}"/>
              </a:ext>
            </a:extLst>
          </p:cNvPr>
          <p:cNvSpPr/>
          <p:nvPr/>
        </p:nvSpPr>
        <p:spPr>
          <a:xfrm>
            <a:off x="8565433" y="173228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1126;p53">
            <a:extLst>
              <a:ext uri="{FF2B5EF4-FFF2-40B4-BE49-F238E27FC236}">
                <a16:creationId xmlns:a16="http://schemas.microsoft.com/office/drawing/2014/main" id="{F6E03C1D-0C4F-4189-8413-D51F57FF2BBC}"/>
              </a:ext>
            </a:extLst>
          </p:cNvPr>
          <p:cNvSpPr/>
          <p:nvPr/>
        </p:nvSpPr>
        <p:spPr>
          <a:xfrm>
            <a:off x="7388855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1127;p53">
            <a:extLst>
              <a:ext uri="{FF2B5EF4-FFF2-40B4-BE49-F238E27FC236}">
                <a16:creationId xmlns:a16="http://schemas.microsoft.com/office/drawing/2014/main" id="{B84E1789-5893-477D-928F-834F0E1D4E88}"/>
              </a:ext>
            </a:extLst>
          </p:cNvPr>
          <p:cNvSpPr/>
          <p:nvPr/>
        </p:nvSpPr>
        <p:spPr>
          <a:xfrm>
            <a:off x="7683000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1128;p53">
            <a:extLst>
              <a:ext uri="{FF2B5EF4-FFF2-40B4-BE49-F238E27FC236}">
                <a16:creationId xmlns:a16="http://schemas.microsoft.com/office/drawing/2014/main" id="{3DAE18FB-6ADE-4BBF-BF9E-03CA288B52F0}"/>
              </a:ext>
            </a:extLst>
          </p:cNvPr>
          <p:cNvSpPr/>
          <p:nvPr/>
        </p:nvSpPr>
        <p:spPr>
          <a:xfrm>
            <a:off x="7977144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1129;p53">
            <a:extLst>
              <a:ext uri="{FF2B5EF4-FFF2-40B4-BE49-F238E27FC236}">
                <a16:creationId xmlns:a16="http://schemas.microsoft.com/office/drawing/2014/main" id="{42A689D3-A9EF-4D3E-B3B0-34C42EC64089}"/>
              </a:ext>
            </a:extLst>
          </p:cNvPr>
          <p:cNvSpPr/>
          <p:nvPr/>
        </p:nvSpPr>
        <p:spPr>
          <a:xfrm>
            <a:off x="8271289" y="203877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1130;p53">
            <a:extLst>
              <a:ext uri="{FF2B5EF4-FFF2-40B4-BE49-F238E27FC236}">
                <a16:creationId xmlns:a16="http://schemas.microsoft.com/office/drawing/2014/main" id="{EBAA9BB8-854C-4226-94E2-5B699E479137}"/>
              </a:ext>
            </a:extLst>
          </p:cNvPr>
          <p:cNvSpPr/>
          <p:nvPr/>
        </p:nvSpPr>
        <p:spPr>
          <a:xfrm>
            <a:off x="8565433" y="203877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1131;p53">
            <a:extLst>
              <a:ext uri="{FF2B5EF4-FFF2-40B4-BE49-F238E27FC236}">
                <a16:creationId xmlns:a16="http://schemas.microsoft.com/office/drawing/2014/main" id="{5C766298-3A09-44F8-8C57-D416AD8D5E3F}"/>
              </a:ext>
            </a:extLst>
          </p:cNvPr>
          <p:cNvSpPr/>
          <p:nvPr/>
        </p:nvSpPr>
        <p:spPr>
          <a:xfrm>
            <a:off x="7388855" y="2345256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1132;p53">
            <a:extLst>
              <a:ext uri="{FF2B5EF4-FFF2-40B4-BE49-F238E27FC236}">
                <a16:creationId xmlns:a16="http://schemas.microsoft.com/office/drawing/2014/main" id="{091B9968-92FB-4FDE-A52D-6075DBEFE6A9}"/>
              </a:ext>
            </a:extLst>
          </p:cNvPr>
          <p:cNvSpPr/>
          <p:nvPr/>
        </p:nvSpPr>
        <p:spPr>
          <a:xfrm>
            <a:off x="7683000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1133;p53">
            <a:extLst>
              <a:ext uri="{FF2B5EF4-FFF2-40B4-BE49-F238E27FC236}">
                <a16:creationId xmlns:a16="http://schemas.microsoft.com/office/drawing/2014/main" id="{9D7BF9E2-801C-45F9-8DD3-F2BB66DA213D}"/>
              </a:ext>
            </a:extLst>
          </p:cNvPr>
          <p:cNvSpPr/>
          <p:nvPr/>
        </p:nvSpPr>
        <p:spPr>
          <a:xfrm>
            <a:off x="7977144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1134;p53">
            <a:extLst>
              <a:ext uri="{FF2B5EF4-FFF2-40B4-BE49-F238E27FC236}">
                <a16:creationId xmlns:a16="http://schemas.microsoft.com/office/drawing/2014/main" id="{EBBDFB66-F6D6-49EE-AE73-A1DD22BD5CAF}"/>
              </a:ext>
            </a:extLst>
          </p:cNvPr>
          <p:cNvSpPr/>
          <p:nvPr/>
        </p:nvSpPr>
        <p:spPr>
          <a:xfrm>
            <a:off x="8271289" y="234525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1135;p53">
            <a:extLst>
              <a:ext uri="{FF2B5EF4-FFF2-40B4-BE49-F238E27FC236}">
                <a16:creationId xmlns:a16="http://schemas.microsoft.com/office/drawing/2014/main" id="{F8CA48B6-A37B-4D23-8CA3-EE171C5121BA}"/>
              </a:ext>
            </a:extLst>
          </p:cNvPr>
          <p:cNvSpPr/>
          <p:nvPr/>
        </p:nvSpPr>
        <p:spPr>
          <a:xfrm>
            <a:off x="8565433" y="234525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1136;p53">
            <a:extLst>
              <a:ext uri="{FF2B5EF4-FFF2-40B4-BE49-F238E27FC236}">
                <a16:creationId xmlns:a16="http://schemas.microsoft.com/office/drawing/2014/main" id="{E36F8277-7E80-47FD-9393-794D7D50BD30}"/>
              </a:ext>
            </a:extLst>
          </p:cNvPr>
          <p:cNvSpPr/>
          <p:nvPr/>
        </p:nvSpPr>
        <p:spPr>
          <a:xfrm>
            <a:off x="7388855" y="265174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1137;p53">
            <a:extLst>
              <a:ext uri="{FF2B5EF4-FFF2-40B4-BE49-F238E27FC236}">
                <a16:creationId xmlns:a16="http://schemas.microsoft.com/office/drawing/2014/main" id="{5EB501CA-F372-48D5-936D-799D7BF6A1F0}"/>
              </a:ext>
            </a:extLst>
          </p:cNvPr>
          <p:cNvSpPr/>
          <p:nvPr/>
        </p:nvSpPr>
        <p:spPr>
          <a:xfrm>
            <a:off x="7683000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1138;p53">
            <a:extLst>
              <a:ext uri="{FF2B5EF4-FFF2-40B4-BE49-F238E27FC236}">
                <a16:creationId xmlns:a16="http://schemas.microsoft.com/office/drawing/2014/main" id="{85161492-3343-4E91-9F1B-246A870DE8B3}"/>
              </a:ext>
            </a:extLst>
          </p:cNvPr>
          <p:cNvSpPr/>
          <p:nvPr/>
        </p:nvSpPr>
        <p:spPr>
          <a:xfrm>
            <a:off x="7977144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1139;p53">
            <a:extLst>
              <a:ext uri="{FF2B5EF4-FFF2-40B4-BE49-F238E27FC236}">
                <a16:creationId xmlns:a16="http://schemas.microsoft.com/office/drawing/2014/main" id="{4ABB5B06-075B-47D0-A43D-5AB49F03F62B}"/>
              </a:ext>
            </a:extLst>
          </p:cNvPr>
          <p:cNvSpPr/>
          <p:nvPr/>
        </p:nvSpPr>
        <p:spPr>
          <a:xfrm>
            <a:off x="8271289" y="265174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1140;p53">
            <a:extLst>
              <a:ext uri="{FF2B5EF4-FFF2-40B4-BE49-F238E27FC236}">
                <a16:creationId xmlns:a16="http://schemas.microsoft.com/office/drawing/2014/main" id="{C0E7DFFD-9056-4A47-9C14-B8ED5B89191D}"/>
              </a:ext>
            </a:extLst>
          </p:cNvPr>
          <p:cNvSpPr/>
          <p:nvPr/>
        </p:nvSpPr>
        <p:spPr>
          <a:xfrm>
            <a:off x="8565433" y="2651741"/>
            <a:ext cx="260100" cy="280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E318-7D16-4DE6-A31E-D6F3ACA78276}"/>
              </a:ext>
            </a:extLst>
          </p:cNvPr>
          <p:cNvSpPr txBox="1"/>
          <p:nvPr/>
        </p:nvSpPr>
        <p:spPr>
          <a:xfrm rot="16200000">
            <a:off x="3058474" y="1634658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BIT FLIP</a:t>
            </a:r>
            <a:endParaRPr lang="en-IN" b="1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31C681A-BE34-44A1-B438-7BB85CA5059F}"/>
              </a:ext>
            </a:extLst>
          </p:cNvPr>
          <p:cNvSpPr txBox="1"/>
          <p:nvPr/>
        </p:nvSpPr>
        <p:spPr>
          <a:xfrm rot="16200000">
            <a:off x="6639763" y="1687722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BIT FLIP</a:t>
            </a:r>
            <a:endParaRPr lang="en-IN" b="1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AD35C10-A480-47FB-A915-99955FF6604E}"/>
              </a:ext>
            </a:extLst>
          </p:cNvPr>
          <p:cNvSpPr txBox="1"/>
          <p:nvPr/>
        </p:nvSpPr>
        <p:spPr>
          <a:xfrm rot="16200000">
            <a:off x="-395862" y="4592817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BIT FLIP</a:t>
            </a:r>
            <a:endParaRPr lang="en-IN" b="1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4D63FB6-B4C1-4FB5-9ADE-18CD1C57D8CE}"/>
              </a:ext>
            </a:extLst>
          </p:cNvPr>
          <p:cNvSpPr txBox="1"/>
          <p:nvPr/>
        </p:nvSpPr>
        <p:spPr>
          <a:xfrm rot="16200000">
            <a:off x="3059423" y="4443273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BIT FLIP</a:t>
            </a:r>
            <a:endParaRPr lang="en-IN" b="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9866486-08C3-45F0-A823-FC4CA9D4BE76}"/>
              </a:ext>
            </a:extLst>
          </p:cNvPr>
          <p:cNvSpPr txBox="1"/>
          <p:nvPr/>
        </p:nvSpPr>
        <p:spPr>
          <a:xfrm rot="16200000">
            <a:off x="6639738" y="4228461"/>
            <a:ext cx="116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 BIT FLIP</a:t>
            </a:r>
            <a:endParaRPr lang="en-IN" b="1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B895381-C700-465A-987F-E66F5313CE13}"/>
              </a:ext>
            </a:extLst>
          </p:cNvPr>
          <p:cNvSpPr txBox="1"/>
          <p:nvPr/>
        </p:nvSpPr>
        <p:spPr>
          <a:xfrm>
            <a:off x="3845498" y="2921026"/>
            <a:ext cx="1449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F6091C9-125F-4615-8D8C-41321B0C3D13}"/>
              </a:ext>
            </a:extLst>
          </p:cNvPr>
          <p:cNvSpPr txBox="1"/>
          <p:nvPr/>
        </p:nvSpPr>
        <p:spPr>
          <a:xfrm>
            <a:off x="7400379" y="2949850"/>
            <a:ext cx="142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4EF8B17-4E45-4F98-B2FB-6B3ECA2A2274}"/>
              </a:ext>
            </a:extLst>
          </p:cNvPr>
          <p:cNvSpPr txBox="1"/>
          <p:nvPr/>
        </p:nvSpPr>
        <p:spPr>
          <a:xfrm>
            <a:off x="117275" y="5888896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</a:t>
            </a:r>
            <a:endParaRPr lang="en-IN" sz="1600" b="1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76F5617-1933-4D0F-896C-5604EB856C3B}"/>
              </a:ext>
            </a:extLst>
          </p:cNvPr>
          <p:cNvSpPr txBox="1"/>
          <p:nvPr/>
        </p:nvSpPr>
        <p:spPr>
          <a:xfrm>
            <a:off x="3858661" y="5819974"/>
            <a:ext cx="1436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</a:t>
            </a:r>
            <a:endParaRPr lang="en-IN" sz="1600" b="1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7128ED3-6474-4BDB-B65D-108960E80CD8}"/>
              </a:ext>
            </a:extLst>
          </p:cNvPr>
          <p:cNvSpPr txBox="1"/>
          <p:nvPr/>
        </p:nvSpPr>
        <p:spPr>
          <a:xfrm>
            <a:off x="7026685" y="5896110"/>
            <a:ext cx="216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</a:t>
            </a:r>
            <a:endParaRPr lang="en-IN" sz="16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365B7A-9BA1-4F42-9FAC-6973B2AD5339}"/>
              </a:ext>
            </a:extLst>
          </p:cNvPr>
          <p:cNvSpPr txBox="1"/>
          <p:nvPr/>
        </p:nvSpPr>
        <p:spPr>
          <a:xfrm rot="16200000">
            <a:off x="-545840" y="1658677"/>
            <a:ext cx="142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/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A9E0B4-7497-4BD7-952F-ED4124AE8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69" y="2767575"/>
                <a:ext cx="420380" cy="646331"/>
              </a:xfrm>
              <a:prstGeom prst="rect">
                <a:avLst/>
              </a:prstGeom>
              <a:blipFill>
                <a:blip r:embed="rId4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/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5A82700-D907-4539-9C4F-8EAEB2BFD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54" y="2790118"/>
                <a:ext cx="420380" cy="646331"/>
              </a:xfrm>
              <a:prstGeom prst="rect">
                <a:avLst/>
              </a:prstGeom>
              <a:blipFill>
                <a:blip r:embed="rId5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/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</m:t>
                      </m:r>
                    </m:oMath>
                  </m:oMathPara>
                </a14:m>
                <a:endParaRPr lang="en-IN" sz="3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53DFC62-7693-4EB3-8C32-DB5FB475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24" y="5678322"/>
                <a:ext cx="420380" cy="646331"/>
              </a:xfrm>
              <a:prstGeom prst="rect">
                <a:avLst/>
              </a:prstGeom>
              <a:blipFill>
                <a:blip r:embed="rId6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TextBox 275">
            <a:extLst>
              <a:ext uri="{FF2B5EF4-FFF2-40B4-BE49-F238E27FC236}">
                <a16:creationId xmlns:a16="http://schemas.microsoft.com/office/drawing/2014/main" id="{26F8AF6A-6BDF-4484-BE8C-AB05489AFD57}"/>
              </a:ext>
            </a:extLst>
          </p:cNvPr>
          <p:cNvSpPr txBox="1"/>
          <p:nvPr/>
        </p:nvSpPr>
        <p:spPr>
          <a:xfrm>
            <a:off x="3425118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5D54C53-A777-472D-B9EF-B53714AF3B1A}"/>
              </a:ext>
            </a:extLst>
          </p:cNvPr>
          <p:cNvSpPr txBox="1"/>
          <p:nvPr/>
        </p:nvSpPr>
        <p:spPr>
          <a:xfrm>
            <a:off x="-77810" y="5619204"/>
            <a:ext cx="4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3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D648B0D-DB11-4CF5-9D5A-20DBE1789455}"/>
              </a:ext>
            </a:extLst>
          </p:cNvPr>
          <p:cNvSpPr/>
          <p:nvPr/>
        </p:nvSpPr>
        <p:spPr>
          <a:xfrm>
            <a:off x="7227277" y="958361"/>
            <a:ext cx="281354" cy="12836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15D82-64A4-4894-ACA1-5E10399BF5BA}"/>
              </a:ext>
            </a:extLst>
          </p:cNvPr>
          <p:cNvSpPr/>
          <p:nvPr/>
        </p:nvSpPr>
        <p:spPr>
          <a:xfrm>
            <a:off x="7104185" y="1336429"/>
            <a:ext cx="527538" cy="52753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0C4C7-B2AA-4E0F-A03D-777F62B00C89}"/>
              </a:ext>
            </a:extLst>
          </p:cNvPr>
          <p:cNvSpPr txBox="1"/>
          <p:nvPr/>
        </p:nvSpPr>
        <p:spPr>
          <a:xfrm>
            <a:off x="6704135" y="224203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6104-729B-4F6A-8957-1BB731AE3545}"/>
              </a:ext>
            </a:extLst>
          </p:cNvPr>
          <p:cNvSpPr txBox="1"/>
          <p:nvPr/>
        </p:nvSpPr>
        <p:spPr>
          <a:xfrm>
            <a:off x="6310678" y="2699371"/>
            <a:ext cx="2657475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 dirty="0"/>
              <a:t>Along with charge, electron have a spin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76D61-6E35-46F8-B8FC-F187AA6E682F}"/>
              </a:ext>
            </a:extLst>
          </p:cNvPr>
          <p:cNvSpPr txBox="1"/>
          <p:nvPr/>
        </p:nvSpPr>
        <p:spPr>
          <a:xfrm>
            <a:off x="359380" y="1622054"/>
            <a:ext cx="328832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Spin Up (↑) / Down (↓)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CECED-B496-430D-8CA6-D4EEA3D535AD}"/>
              </a:ext>
            </a:extLst>
          </p:cNvPr>
          <p:cNvSpPr txBox="1"/>
          <p:nvPr/>
        </p:nvSpPr>
        <p:spPr>
          <a:xfrm>
            <a:off x="359380" y="2713995"/>
            <a:ext cx="5715001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/>
              <a:t>Spintronics device are non-volatile and endurable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Which gives an advantage over transistor, since transistor requires extra circuitry to have the non-volatile nature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/>
              <p:nvPr/>
            </p:nvSpPr>
            <p:spPr>
              <a:xfrm>
                <a:off x="359380" y="4878748"/>
                <a:ext cx="7987813" cy="120032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400" dirty="0"/>
                  <a:t>There is no charge movement, only spin rotation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400" dirty="0"/>
                  <a:t> energy dissipation , the only dissipation happens due to damping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80" y="4878748"/>
                <a:ext cx="7987813" cy="1200329"/>
              </a:xfrm>
              <a:prstGeom prst="rect">
                <a:avLst/>
              </a:prstGeom>
              <a:blipFill>
                <a:blip r:embed="rId2"/>
                <a:stretch>
                  <a:fillRect l="-1221" t="-4061" r="-1145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5D05D9-3B99-40AC-801F-6D41A6379BD0}"/>
              </a:ext>
            </a:extLst>
          </p:cNvPr>
          <p:cNvSpPr txBox="1"/>
          <p:nvPr/>
        </p:nvSpPr>
        <p:spPr>
          <a:xfrm>
            <a:off x="7661396" y="1345356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Charge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44FED-7AA5-44B7-9AFD-19FF0580F4B1}"/>
              </a:ext>
            </a:extLst>
          </p:cNvPr>
          <p:cNvSpPr txBox="1"/>
          <p:nvPr/>
        </p:nvSpPr>
        <p:spPr>
          <a:xfrm>
            <a:off x="6860198" y="632861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Spin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85A74-10FD-49B0-BF0C-AA87B153DEC8}"/>
              </a:ext>
            </a:extLst>
          </p:cNvPr>
          <p:cNvSpPr txBox="1"/>
          <p:nvPr/>
        </p:nvSpPr>
        <p:spPr>
          <a:xfrm>
            <a:off x="4767628" y="1622054"/>
            <a:ext cx="8088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0 / 1 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E6B56A16-161E-494C-A43D-E8C1B3C75591}"/>
              </a:ext>
            </a:extLst>
          </p:cNvPr>
          <p:cNvSpPr/>
          <p:nvPr/>
        </p:nvSpPr>
        <p:spPr>
          <a:xfrm>
            <a:off x="3807063" y="1745466"/>
            <a:ext cx="801205" cy="2415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DCEF7E9D-4E00-43F5-812A-AE1457F556DD}"/>
              </a:ext>
            </a:extLst>
          </p:cNvPr>
          <p:cNvSpPr/>
          <p:nvPr/>
        </p:nvSpPr>
        <p:spPr>
          <a:xfrm>
            <a:off x="888023" y="919189"/>
            <a:ext cx="281354" cy="627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0ED1455-4D21-4A53-886F-7D41E5B807D8}"/>
              </a:ext>
            </a:extLst>
          </p:cNvPr>
          <p:cNvSpPr/>
          <p:nvPr/>
        </p:nvSpPr>
        <p:spPr>
          <a:xfrm rot="10800000">
            <a:off x="2706930" y="958361"/>
            <a:ext cx="281354" cy="6274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6B41E-5D7A-43D2-906E-5C5371885FE7}"/>
              </a:ext>
            </a:extLst>
          </p:cNvPr>
          <p:cNvSpPr txBox="1"/>
          <p:nvPr/>
        </p:nvSpPr>
        <p:spPr>
          <a:xfrm>
            <a:off x="1235870" y="987948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Spin</a:t>
            </a:r>
          </a:p>
        </p:txBody>
      </p:sp>
    </p:spTree>
    <p:extLst>
      <p:ext uri="{BB962C8B-B14F-4D97-AF65-F5344CB8AC3E}">
        <p14:creationId xmlns:p14="http://schemas.microsoft.com/office/powerpoint/2010/main" val="123289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B582E-8054-47A2-A613-7D3B60C052D6}"/>
              </a:ext>
            </a:extLst>
          </p:cNvPr>
          <p:cNvGrpSpPr/>
          <p:nvPr/>
        </p:nvGrpSpPr>
        <p:grpSpPr>
          <a:xfrm>
            <a:off x="391045" y="791809"/>
            <a:ext cx="2365217" cy="3036086"/>
            <a:chOff x="395345" y="787766"/>
            <a:chExt cx="2365217" cy="30360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67CDE8-AA2F-4A26-BC9C-A205DAEC9246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D8F6B6-F297-469D-90BE-261F2C6C449B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5CE436-5883-4ADB-B542-797A74A852CC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0374F5-9242-4AE1-9030-57C995A4255B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row: Up 31">
                <a:extLst>
                  <a:ext uri="{FF2B5EF4-FFF2-40B4-BE49-F238E27FC236}">
                    <a16:creationId xmlns:a16="http://schemas.microsoft.com/office/drawing/2014/main" id="{8B883830-7CA4-43AA-ABD6-633E95985623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FDFEAAE-6710-4221-89E8-B0E24AE9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Arrow: Up 33">
                <a:extLst>
                  <a:ext uri="{FF2B5EF4-FFF2-40B4-BE49-F238E27FC236}">
                    <a16:creationId xmlns:a16="http://schemas.microsoft.com/office/drawing/2014/main" id="{77293CEF-E65A-494A-A9FC-A339E9E916DE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row: Up 34">
                <a:extLst>
                  <a:ext uri="{FF2B5EF4-FFF2-40B4-BE49-F238E27FC236}">
                    <a16:creationId xmlns:a16="http://schemas.microsoft.com/office/drawing/2014/main" id="{29CAD1A9-D2A5-478F-B5E2-35B9BA377D57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B2B5-B2A3-4EE8-9E08-251EB14940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9286" b="-303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5E67B0-7B53-415A-9F9D-B3EB188FD251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97AA14B-E51C-4D01-AEEB-A43753E1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D5C3F1-479C-4C0A-902B-B4BAC2822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/>
              <p:nvPr/>
            </p:nvSpPr>
            <p:spPr>
              <a:xfrm>
                <a:off x="308578" y="3880176"/>
                <a:ext cx="3785845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𝑏𝑎𝑟𝑟𝑖𝑒𝑟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78" y="3880176"/>
                <a:ext cx="3785845" cy="6914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/>
              <p:nvPr/>
            </p:nvSpPr>
            <p:spPr>
              <a:xfrm>
                <a:off x="308577" y="4672505"/>
                <a:ext cx="1420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Volume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77" y="4672505"/>
                <a:ext cx="1420261" cy="369332"/>
              </a:xfrm>
              <a:prstGeom prst="rect">
                <a:avLst/>
              </a:prstGeom>
              <a:blipFill>
                <a:blip r:embed="rId20"/>
                <a:stretch>
                  <a:fillRect l="-4721" r="-515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C355C23-1737-4C4D-8FEF-184ADCF0F6FB}"/>
              </a:ext>
            </a:extLst>
          </p:cNvPr>
          <p:cNvGrpSpPr/>
          <p:nvPr/>
        </p:nvGrpSpPr>
        <p:grpSpPr>
          <a:xfrm>
            <a:off x="3183764" y="795576"/>
            <a:ext cx="2877230" cy="1864820"/>
            <a:chOff x="2976752" y="852434"/>
            <a:chExt cx="3260734" cy="176379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3AF94-54D5-4C54-96FB-11D32F419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50B4A5-CF77-4F21-8E11-68840B861D68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82FBE4-713B-4279-B031-EBC8EDC88319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7EDCB3-49B9-43C1-98B8-0ADCDC1F9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C08A20-A3B8-4922-AD31-59CC1DE91305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D92482-9E1C-442B-9E48-33CEF91CBA1D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6626EE-E768-452C-B8FE-ED77980A0493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15EF19-35C1-4B74-8278-2B814C9FE6C4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B87364C-A252-47EA-8B94-E85F88E833D1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90274F-CFC8-4CAC-916B-2813AC5CCD2C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360480-C629-4828-8B52-6C2101E2D3EB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6F722C-2434-48E5-8157-4F71441F0E45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E6B3B9D-CC80-4AD4-B822-4E801C85ACEE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8AD50E3-3E8D-4F81-A56F-792061953EB8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61F926-575E-4E53-9CD1-4A240C4CAFA7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092C31B-2766-445A-88FE-58AC184E9F70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222F7-798D-4651-A7D8-FBF01BA65AE6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58" name="Graphic 57" descr="Line arrow Counter clockwise curve">
              <a:extLst>
                <a:ext uri="{FF2B5EF4-FFF2-40B4-BE49-F238E27FC236}">
                  <a16:creationId xmlns:a16="http://schemas.microsoft.com/office/drawing/2014/main" id="{6575DD4C-C5A4-435B-A798-538BD6F8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59" name="Graphic 58" descr="Line arrow Counter clockwise curve">
              <a:extLst>
                <a:ext uri="{FF2B5EF4-FFF2-40B4-BE49-F238E27FC236}">
                  <a16:creationId xmlns:a16="http://schemas.microsoft.com/office/drawing/2014/main" id="{6173286F-2A04-4CE1-BE73-2293B5EC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/>
              <p:nvPr/>
            </p:nvSpPr>
            <p:spPr>
              <a:xfrm>
                <a:off x="2806639" y="2970434"/>
                <a:ext cx="32723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39" y="2970434"/>
                <a:ext cx="3272306" cy="4249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6321020-0DE4-473D-97DE-DE8B7A0C43E5}"/>
              </a:ext>
            </a:extLst>
          </p:cNvPr>
          <p:cNvSpPr txBox="1"/>
          <p:nvPr/>
        </p:nvSpPr>
        <p:spPr>
          <a:xfrm>
            <a:off x="6202236" y="779794"/>
            <a:ext cx="240037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In-plane </a:t>
            </a:r>
          </a:p>
          <a:p>
            <a:pPr algn="ctr"/>
            <a:r>
              <a:rPr lang="en-US" sz="2400" b="1" dirty="0"/>
              <a:t>Shape anisotropy</a:t>
            </a:r>
            <a:endParaRPr lang="en-IN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A5A00A-816A-4677-ABFF-E45904735D63}"/>
              </a:ext>
            </a:extLst>
          </p:cNvPr>
          <p:cNvGrpSpPr/>
          <p:nvPr/>
        </p:nvGrpSpPr>
        <p:grpSpPr>
          <a:xfrm>
            <a:off x="6523086" y="1682327"/>
            <a:ext cx="2436068" cy="613032"/>
            <a:chOff x="7362414" y="2400872"/>
            <a:chExt cx="2656525" cy="61303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FB72D9-F2DF-4FD5-91B4-451A37EF1F28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64" name="Cylinder 63">
                <a:extLst>
                  <a:ext uri="{FF2B5EF4-FFF2-40B4-BE49-F238E27FC236}">
                    <a16:creationId xmlns:a16="http://schemas.microsoft.com/office/drawing/2014/main" id="{1F92366E-C969-4A7A-BFB8-70535DF393C0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Arrow: Left-Right 64">
                <a:extLst>
                  <a:ext uri="{FF2B5EF4-FFF2-40B4-BE49-F238E27FC236}">
                    <a16:creationId xmlns:a16="http://schemas.microsoft.com/office/drawing/2014/main" id="{F8B31851-F5A6-414D-B538-76A8B34142AE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B36EE1-5217-4383-9671-0371B055040F}"/>
                </a:ext>
              </a:extLst>
            </p:cNvPr>
            <p:cNvSpPr txBox="1"/>
            <p:nvPr/>
          </p:nvSpPr>
          <p:spPr>
            <a:xfrm>
              <a:off x="8960022" y="2495520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/>
              <p:nvPr/>
            </p:nvSpPr>
            <p:spPr>
              <a:xfrm>
                <a:off x="6644199" y="2432236"/>
                <a:ext cx="1516449" cy="4690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99" y="2432236"/>
                <a:ext cx="1516449" cy="469077"/>
              </a:xfrm>
              <a:prstGeom prst="rect">
                <a:avLst/>
              </a:prstGeom>
              <a:blipFill>
                <a:blip r:embed="rId27"/>
                <a:stretch>
                  <a:fillRect l="-281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7C3C4E7-DCA0-4005-9985-2A19C06D95CD}"/>
              </a:ext>
            </a:extLst>
          </p:cNvPr>
          <p:cNvGrpSpPr/>
          <p:nvPr/>
        </p:nvGrpSpPr>
        <p:grpSpPr>
          <a:xfrm>
            <a:off x="4054018" y="4056078"/>
            <a:ext cx="2477388" cy="2200847"/>
            <a:chOff x="647779" y="3071444"/>
            <a:chExt cx="1989383" cy="18203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A3B03F-9219-4FC1-BCD8-B34E2C2EED42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3C0161D-00E0-4409-98EF-05B2DF93EE2C}"/>
                </a:ext>
              </a:extLst>
            </p:cNvPr>
            <p:cNvGrpSpPr/>
            <p:nvPr/>
          </p:nvGrpSpPr>
          <p:grpSpPr>
            <a:xfrm>
              <a:off x="647779" y="3408110"/>
              <a:ext cx="1989383" cy="1483661"/>
              <a:chOff x="3081736" y="3394699"/>
              <a:chExt cx="1989383" cy="148366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69AA89C-FF7C-47B8-9A7B-976638629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699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573B70-F22E-4EF1-9295-73B4C2B20D43}"/>
                  </a:ext>
                </a:extLst>
              </p:cNvPr>
              <p:cNvSpPr txBox="1"/>
              <p:nvPr/>
            </p:nvSpPr>
            <p:spPr>
              <a:xfrm>
                <a:off x="465680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965D5B-162E-4C97-B121-67AE54BC2875}"/>
                  </a:ext>
                </a:extLst>
              </p:cNvPr>
              <p:cNvSpPr txBox="1"/>
              <p:nvPr/>
            </p:nvSpPr>
            <p:spPr>
              <a:xfrm>
                <a:off x="4207276" y="4217724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A13E635-CF8A-4E9E-9D2A-7604A2BFFC16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6A190D-364D-4671-B987-3F9457D8AF22}"/>
              </a:ext>
            </a:extLst>
          </p:cNvPr>
          <p:cNvSpPr txBox="1"/>
          <p:nvPr/>
        </p:nvSpPr>
        <p:spPr>
          <a:xfrm>
            <a:off x="6641624" y="5486842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/>
              <a:t>Ellipsoid</a:t>
            </a:r>
            <a:endParaRPr lang="en-IN" sz="2400" b="1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BE354D5-B8E7-4D10-BAF0-35D4529678D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14" y="4811239"/>
            <a:ext cx="1339871" cy="65626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3C2E37-9F38-411A-A419-034371AC083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5961" y="3499800"/>
            <a:ext cx="753602" cy="760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E696D9-875E-40EF-B668-A5A206B54AEB}"/>
              </a:ext>
            </a:extLst>
          </p:cNvPr>
          <p:cNvSpPr txBox="1"/>
          <p:nvPr/>
        </p:nvSpPr>
        <p:spPr>
          <a:xfrm>
            <a:off x="6725533" y="4344422"/>
            <a:ext cx="1068101" cy="4196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/>
              <a:t>Sphere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78935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4B34-AB28-489F-B499-858380E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Potential Landscape of 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9085-C19B-4501-9412-2889EF47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7AFF-ECBA-4D9E-ADBB-501AFEC3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DEB4-A292-4877-A4CF-79569ED4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DE62D-8453-41CD-B2CF-5C590842E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4659" r="7472" b="3511"/>
          <a:stretch/>
        </p:blipFill>
        <p:spPr>
          <a:xfrm>
            <a:off x="3057525" y="3165118"/>
            <a:ext cx="6115050" cy="3256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/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81392">
                <a:off x="5842487" y="6126533"/>
                <a:ext cx="2488224" cy="400110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/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88405">
                <a:off x="2907430" y="5685748"/>
                <a:ext cx="19796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9D29E59-E6EB-44BD-A135-303870402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0075"/>
          <a:stretch/>
        </p:blipFill>
        <p:spPr>
          <a:xfrm>
            <a:off x="206369" y="645976"/>
            <a:ext cx="2382611" cy="162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/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349" y="859105"/>
                <a:ext cx="626248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/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90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=(0.8529, 0.0788, 0.0683)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783" y="2044799"/>
                <a:ext cx="3550679" cy="1720727"/>
              </a:xfrm>
              <a:prstGeom prst="rect">
                <a:avLst/>
              </a:prstGeom>
              <a:blipFill>
                <a:blip r:embed="rId8"/>
                <a:stretch>
                  <a:fillRect b="-21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/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b="0" dirty="0"/>
              </a:p>
              <a:p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048" y="1778341"/>
                <a:ext cx="3550679" cy="13115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/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E1E40-DC24-436D-A406-88C11671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87691" y="4113049"/>
                <a:ext cx="1152594" cy="400110"/>
              </a:xfrm>
              <a:prstGeom prst="rect">
                <a:avLst/>
              </a:prstGeom>
              <a:blipFill>
                <a:blip r:embed="rId10"/>
                <a:stretch>
                  <a:fillRect r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5E773160-B773-49F8-8D78-CDCABEE001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t="17175" r="5102" b="4136"/>
          <a:stretch/>
        </p:blipFill>
        <p:spPr>
          <a:xfrm>
            <a:off x="56020" y="4810388"/>
            <a:ext cx="3145698" cy="14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D1FA-857F-4B0E-904B-006651E8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hard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CA954-F5A6-475E-85BE-D338673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F52A-13FA-405F-B5DE-0503D19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55593-A1B9-4935-A085-D69B83C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5143F-F4E3-48FC-94C5-F936B2F92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2774023"/>
            <a:ext cx="6449662" cy="3551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/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/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/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/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48BC8242-C10A-418F-AFD3-4177F610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4B8C93D-82CB-4E2C-B518-D2A174A0C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19" name="Picture 18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0C99D2D8-C0DF-46EE-8157-056247EFF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C8540-86BB-4607-905C-A39513C5C8BD}"/>
              </a:ext>
            </a:extLst>
          </p:cNvPr>
          <p:cNvSpPr txBox="1"/>
          <p:nvPr/>
        </p:nvSpPr>
        <p:spPr>
          <a:xfrm>
            <a:off x="6449662" y="4826977"/>
            <a:ext cx="269433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Y-axis</a:t>
            </a:r>
            <a:endParaRPr lang="en-IN" sz="24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FCFE3118-1208-4988-A482-C1006DF4107E}"/>
              </a:ext>
            </a:extLst>
          </p:cNvPr>
          <p:cNvSpPr/>
          <p:nvPr/>
        </p:nvSpPr>
        <p:spPr>
          <a:xfrm>
            <a:off x="391885" y="382451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1AA07F4-23B7-4250-BE72-F738EAE3019F}"/>
              </a:ext>
            </a:extLst>
          </p:cNvPr>
          <p:cNvSpPr/>
          <p:nvPr/>
        </p:nvSpPr>
        <p:spPr>
          <a:xfrm rot="5400000">
            <a:off x="3380790" y="5396717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32702A4-4D2B-47FC-A8D1-E140AB28D787}"/>
              </a:ext>
            </a:extLst>
          </p:cNvPr>
          <p:cNvSpPr/>
          <p:nvPr/>
        </p:nvSpPr>
        <p:spPr>
          <a:xfrm rot="1793185">
            <a:off x="1898095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267387E-1805-4828-9B12-DA770BFC6BE9}"/>
              </a:ext>
            </a:extLst>
          </p:cNvPr>
          <p:cNvSpPr/>
          <p:nvPr/>
        </p:nvSpPr>
        <p:spPr>
          <a:xfrm rot="10800000">
            <a:off x="6176619" y="388982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125E3C36-19B1-4788-8E3D-07EBBF3EC765}"/>
              </a:ext>
            </a:extLst>
          </p:cNvPr>
          <p:cNvSpPr/>
          <p:nvPr/>
        </p:nvSpPr>
        <p:spPr>
          <a:xfrm rot="8288394">
            <a:off x="4794349" y="4571231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1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Introduction to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7x5 Character Recognition Model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</a:t>
            </a:r>
            <a:r>
              <a:rPr lang="en-US" sz="2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Gaussmeter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  <a:endParaRPr lang="en-IN" sz="2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5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0D8-4DA2-43F2-98FA-EDC32A1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BF422-3F6B-49F2-BED0-E8A3867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90A3-52B7-475C-BA3A-4947486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D012-37F8-4B3F-99F4-3BD09998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/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3E6B2A4-DE6E-4C2D-954E-064F9DB2E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59" y="2752975"/>
            <a:ext cx="6450457" cy="3572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C7C91-B2CF-4472-B9C2-8654F0647B7B}"/>
              </a:ext>
            </a:extLst>
          </p:cNvPr>
          <p:cNvSpPr txBox="1"/>
          <p:nvPr/>
        </p:nvSpPr>
        <p:spPr>
          <a:xfrm>
            <a:off x="6497516" y="4826977"/>
            <a:ext cx="264025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Z-axis</a:t>
            </a:r>
            <a:endParaRPr lang="en-IN" sz="2400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E0ACB9D2-18F4-47E7-9817-449FCDC9C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/>
              <p:nvPr/>
            </p:nvSpPr>
            <p:spPr>
              <a:xfrm>
                <a:off x="6668636" y="1528746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36" y="1528746"/>
                <a:ext cx="2469137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6FF5F45-AE10-4477-92E8-A698D652A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21" name="Picture 20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22C34AF8-6FED-4CAE-BFBE-D8AB83C27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C5A27866-3A5D-4999-83CC-A111EBE4F756}"/>
              </a:ext>
            </a:extLst>
          </p:cNvPr>
          <p:cNvSpPr/>
          <p:nvPr/>
        </p:nvSpPr>
        <p:spPr>
          <a:xfrm>
            <a:off x="317240" y="41939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35F1490F-03DB-4299-858B-296EB2CCAE12}"/>
              </a:ext>
            </a:extLst>
          </p:cNvPr>
          <p:cNvSpPr/>
          <p:nvPr/>
        </p:nvSpPr>
        <p:spPr>
          <a:xfrm rot="5551570">
            <a:off x="3286664" y="375760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E05D4E8B-C829-4D66-A835-559B247E5DED}"/>
              </a:ext>
            </a:extLst>
          </p:cNvPr>
          <p:cNvSpPr/>
          <p:nvPr/>
        </p:nvSpPr>
        <p:spPr>
          <a:xfrm rot="10800000">
            <a:off x="6276104" y="5400815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A83FE80-1BF3-49F0-90C1-4969FF640982}"/>
              </a:ext>
            </a:extLst>
          </p:cNvPr>
          <p:cNvSpPr/>
          <p:nvPr/>
        </p:nvSpPr>
        <p:spPr>
          <a:xfrm rot="2396405">
            <a:off x="1789980" y="3666029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1EF6C21-888B-4572-9288-09A0FD7D2779}"/>
              </a:ext>
            </a:extLst>
          </p:cNvPr>
          <p:cNvSpPr/>
          <p:nvPr/>
        </p:nvSpPr>
        <p:spPr>
          <a:xfrm rot="9015133">
            <a:off x="4726688" y="4553762"/>
            <a:ext cx="177282" cy="3452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97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D1FA-857F-4B0E-904B-006651E8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hard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CA954-F5A6-475E-85BE-D338673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F52A-13FA-405F-B5DE-0503D19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55593-A1B9-4935-A085-D69B83C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5143F-F4E3-48FC-94C5-F936B2F92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2774023"/>
            <a:ext cx="6449662" cy="3551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/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661937"/>
                <a:ext cx="4977068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/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270927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/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1988374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/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56650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48BC8242-C10A-418F-AFD3-4177F610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4B8C93D-82CB-4E2C-B518-D2A174A0C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19" name="Picture 18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0C99D2D8-C0DF-46EE-8157-056247EFFB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C8540-86BB-4607-905C-A39513C5C8BD}"/>
              </a:ext>
            </a:extLst>
          </p:cNvPr>
          <p:cNvSpPr txBox="1"/>
          <p:nvPr/>
        </p:nvSpPr>
        <p:spPr>
          <a:xfrm>
            <a:off x="6449662" y="4826977"/>
            <a:ext cx="269433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Y-axis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65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0D8-4DA2-43F2-98FA-EDC32A1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BF422-3F6B-49F2-BED0-E8A3867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90A3-52B7-475C-BA3A-4947486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D012-37F8-4B3F-99F4-3BD09998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/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77" y="722161"/>
                <a:ext cx="499579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3E6B2A4-DE6E-4C2D-954E-064F9DB2E1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59" y="2752975"/>
            <a:ext cx="6450457" cy="3572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C7C91-B2CF-4472-B9C2-8654F0647B7B}"/>
              </a:ext>
            </a:extLst>
          </p:cNvPr>
          <p:cNvSpPr txBox="1"/>
          <p:nvPr/>
        </p:nvSpPr>
        <p:spPr>
          <a:xfrm>
            <a:off x="6497516" y="4826977"/>
            <a:ext cx="264025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Magnetic Field applied along Z-axis</a:t>
            </a:r>
            <a:endParaRPr lang="en-IN" sz="2400" dirty="0"/>
          </a:p>
        </p:txBody>
      </p:sp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E0ACB9D2-18F4-47E7-9817-449FCDC9C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832473"/>
            <a:ext cx="2404850" cy="1706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/>
              <p:nvPr/>
            </p:nvSpPr>
            <p:spPr>
              <a:xfrm>
                <a:off x="6668636" y="1528746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9FFAB7-42A2-4010-955E-938A7335D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36" y="1528746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6FF5F45-AE10-4477-92E8-A698D652AB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37"/>
            <a:ext cx="1674903" cy="2018997"/>
          </a:xfrm>
          <a:prstGeom prst="rect">
            <a:avLst/>
          </a:prstGeom>
        </p:spPr>
      </p:pic>
      <p:pic>
        <p:nvPicPr>
          <p:cNvPr id="21" name="Picture 20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22C34AF8-6FED-4CAE-BFBE-D8AB83C27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8" y="857264"/>
            <a:ext cx="2626470" cy="17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170-C4D2-4B27-BEDC-37546634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Multiferroics and Multiferroic Composites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8068A-4591-4973-80EF-35201DD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2227-527F-4B75-9AFF-8DE85746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B4F55-6982-4B7C-B863-D510CE16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E0A55-83B6-4443-9C23-C080B2A5465C}"/>
              </a:ext>
            </a:extLst>
          </p:cNvPr>
          <p:cNvGrpSpPr/>
          <p:nvPr/>
        </p:nvGrpSpPr>
        <p:grpSpPr>
          <a:xfrm>
            <a:off x="6490117" y="889766"/>
            <a:ext cx="2383926" cy="990544"/>
            <a:chOff x="5791200" y="1143000"/>
            <a:chExt cx="2934228" cy="12192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31B046-91C9-44DB-9F53-3461C1CA6026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3" name="TextBox 93">
              <a:extLst>
                <a:ext uri="{FF2B5EF4-FFF2-40B4-BE49-F238E27FC236}">
                  <a16:creationId xmlns:a16="http://schemas.microsoft.com/office/drawing/2014/main" id="{9BDD7209-16D5-4F62-9AFA-E3D0A26E93BD}"/>
                </a:ext>
              </a:extLst>
            </p:cNvPr>
            <p:cNvSpPr txBox="1"/>
            <p:nvPr/>
          </p:nvSpPr>
          <p:spPr>
            <a:xfrm>
              <a:off x="7750908" y="1868412"/>
              <a:ext cx="974520" cy="405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032B6AA-0BD8-4D4C-9ECE-1AE3F50005D9}"/>
                </a:ext>
              </a:extLst>
            </p:cNvPr>
            <p:cNvCxnSpPr>
              <a:cxnSpLocks/>
            </p:cNvCxnSpPr>
            <p:nvPr/>
          </p:nvCxnSpPr>
          <p:spPr>
            <a:xfrm>
              <a:off x="8078382" y="1143000"/>
              <a:ext cx="0" cy="72541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26CECD-8A8F-4EAF-9867-ACC2D1912C73}"/>
                </a:ext>
              </a:extLst>
            </p:cNvPr>
            <p:cNvSpPr/>
            <p:nvPr/>
          </p:nvSpPr>
          <p:spPr>
            <a:xfrm>
              <a:off x="5791200" y="1143000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/>
              <p:nvPr/>
            </p:nvSpPr>
            <p:spPr bwMode="auto">
              <a:xfrm>
                <a:off x="6088589" y="5247831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Object 87">
                <a:extLst>
                  <a:ext uri="{FF2B5EF4-FFF2-40B4-BE49-F238E27FC236}">
                    <a16:creationId xmlns:a16="http://schemas.microsoft.com/office/drawing/2014/main" id="{9E412806-3DEB-4ABE-9E8E-CE560A74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8589" y="5247831"/>
                <a:ext cx="2506884" cy="985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B4E8F3D-B372-448C-A70E-C566739D5BDF}"/>
              </a:ext>
            </a:extLst>
          </p:cNvPr>
          <p:cNvGrpSpPr/>
          <p:nvPr/>
        </p:nvGrpSpPr>
        <p:grpSpPr>
          <a:xfrm>
            <a:off x="5624631" y="2074142"/>
            <a:ext cx="3451100" cy="2935471"/>
            <a:chOff x="152400" y="1084557"/>
            <a:chExt cx="5867400" cy="5299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49B12C4-F7CC-4CDD-9D3E-34EFF5A72C26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D1411911-06D3-41D9-A6FF-D1668E684267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1A21A15-442E-4818-98A6-311B9D2D1B2D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8D8936D-89CA-4943-ACE3-D79A6AC050C7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2EA913-9935-42B6-8246-18AE726649B7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E303C46-1D4C-4450-A225-A8FA15CA5825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C1D7640-DC06-4618-8353-FE2B47891622}"/>
                </a:ext>
              </a:extLst>
            </p:cNvPr>
            <p:cNvCxnSpPr>
              <a:stCxn id="144" idx="6"/>
              <a:endCxn id="148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31BF784-59B9-4D74-9F79-1C222F87C6AF}"/>
                </a:ext>
              </a:extLst>
            </p:cNvPr>
            <p:cNvCxnSpPr>
              <a:stCxn id="144" idx="0"/>
              <a:endCxn id="145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F60C9B-59D9-4F1A-9E24-3728FC74B2C5}"/>
                </a:ext>
              </a:extLst>
            </p:cNvPr>
            <p:cNvCxnSpPr>
              <a:stCxn id="148" idx="0"/>
              <a:endCxn id="145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4F94B6C-531B-4ED1-A650-B50663B6369C}"/>
                </a:ext>
              </a:extLst>
            </p:cNvPr>
            <p:cNvCxnSpPr>
              <a:stCxn id="143" idx="7"/>
              <a:endCxn id="144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91D46B8-1497-4068-94D7-BCBAAC37D7DB}"/>
                </a:ext>
              </a:extLst>
            </p:cNvPr>
            <p:cNvCxnSpPr>
              <a:stCxn id="147" idx="1"/>
              <a:endCxn id="148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F8FA66E-F069-403A-A601-C3C770AAB10A}"/>
                </a:ext>
              </a:extLst>
            </p:cNvPr>
            <p:cNvCxnSpPr>
              <a:stCxn id="146" idx="4"/>
              <a:endCxn id="145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CB61335-1FEE-467D-81EF-40AF91F773A9}"/>
                </a:ext>
              </a:extLst>
            </p:cNvPr>
            <p:cNvCxnSpPr>
              <a:stCxn id="143" idx="6"/>
              <a:endCxn id="147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7587C6-3525-42AE-B893-2FE0239FA9A0}"/>
                </a:ext>
              </a:extLst>
            </p:cNvPr>
            <p:cNvCxnSpPr>
              <a:stCxn id="143" idx="0"/>
              <a:endCxn id="146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FF95555-8FA9-4493-81C3-DC4410D63CFD}"/>
                </a:ext>
              </a:extLst>
            </p:cNvPr>
            <p:cNvCxnSpPr>
              <a:stCxn id="147" idx="0"/>
              <a:endCxn id="146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4A47B26-E544-4B03-AC82-05C66E24DE94}"/>
                </a:ext>
              </a:extLst>
            </p:cNvPr>
            <p:cNvCxnSpPr>
              <a:endCxn id="145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AF4E735-BC74-4686-86C0-74379E26B8B9}"/>
                </a:ext>
              </a:extLst>
            </p:cNvPr>
            <p:cNvCxnSpPr>
              <a:endCxn id="145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19BBA3C-AEB8-49F0-A869-E521AE261FAC}"/>
                </a:ext>
              </a:extLst>
            </p:cNvPr>
            <p:cNvCxnSpPr>
              <a:endCxn id="148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1F7C1C5-59ED-4A4F-9DE0-26B3A1B5C3CC}"/>
                </a:ext>
              </a:extLst>
            </p:cNvPr>
            <p:cNvCxnSpPr>
              <a:endCxn id="144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3699428-3E14-4ABA-AF91-BCE79C22214B}"/>
                </a:ext>
              </a:extLst>
            </p:cNvPr>
            <p:cNvCxnSpPr>
              <a:endCxn id="144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6B0651-CCFE-4357-B501-E92BDC5B4B5B}"/>
                </a:ext>
              </a:extLst>
            </p:cNvPr>
            <p:cNvCxnSpPr>
              <a:endCxn id="148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31">
              <a:extLst>
                <a:ext uri="{FF2B5EF4-FFF2-40B4-BE49-F238E27FC236}">
                  <a16:creationId xmlns:a16="http://schemas.microsoft.com/office/drawing/2014/main" id="{EFCEE461-7F9D-4079-A51B-DC447ED04590}"/>
                </a:ext>
              </a:extLst>
            </p:cNvPr>
            <p:cNvSpPr txBox="1"/>
            <p:nvPr/>
          </p:nvSpPr>
          <p:spPr>
            <a:xfrm rot="18248180">
              <a:off x="-141860" y="2667410"/>
              <a:ext cx="3234729" cy="5494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D73C2FD-522D-4CE0-908C-942F505216A1}"/>
                </a:ext>
              </a:extLst>
            </p:cNvPr>
            <p:cNvSpPr txBox="1"/>
            <p:nvPr/>
          </p:nvSpPr>
          <p:spPr>
            <a:xfrm>
              <a:off x="1569067" y="5800818"/>
              <a:ext cx="3146592" cy="583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166" name="TextBox 33">
              <a:extLst>
                <a:ext uri="{FF2B5EF4-FFF2-40B4-BE49-F238E27FC236}">
                  <a16:creationId xmlns:a16="http://schemas.microsoft.com/office/drawing/2014/main" id="{ADF9FC61-88B7-44B4-B7E4-F7F7BF3FD033}"/>
                </a:ext>
              </a:extLst>
            </p:cNvPr>
            <p:cNvSpPr txBox="1"/>
            <p:nvPr/>
          </p:nvSpPr>
          <p:spPr>
            <a:xfrm rot="3345162">
              <a:off x="2782786" y="2667165"/>
              <a:ext cx="4148696" cy="107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345D25-A20F-4065-8EC0-0FF684E3DDE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673321" y="3207140"/>
            <a:ext cx="0" cy="32764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E2A8519-B92D-461B-A891-EDF01FEF64CA}"/>
              </a:ext>
            </a:extLst>
          </p:cNvPr>
          <p:cNvGrpSpPr/>
          <p:nvPr/>
        </p:nvGrpSpPr>
        <p:grpSpPr>
          <a:xfrm>
            <a:off x="89405" y="2048811"/>
            <a:ext cx="3451100" cy="2981288"/>
            <a:chOff x="152400" y="1038739"/>
            <a:chExt cx="5867400" cy="5382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817C378A-7881-4933-9D51-780296F853F8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4BD97AB8-559E-4006-8567-279DA81CACE8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22A001A-0EEB-41D2-9EFC-3ECD620CFD09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63E5767-7432-4AC1-902D-46AB18DEFC18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4C91AE0-6610-426E-9CF4-1A79CEF53583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450A6A-FEBB-4392-A5B8-01CB60C0AC7A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1E4A0D4-2B4F-4846-8E90-7CAD8A47E195}"/>
                </a:ext>
              </a:extLst>
            </p:cNvPr>
            <p:cNvCxnSpPr>
              <a:stCxn id="195" idx="6"/>
              <a:endCxn id="199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3582D12-70F8-457C-BF79-966E51E7C054}"/>
                </a:ext>
              </a:extLst>
            </p:cNvPr>
            <p:cNvCxnSpPr>
              <a:stCxn id="195" idx="0"/>
              <a:endCxn id="196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A4C03C2-0208-4D85-BD7B-0FB2EE7570B4}"/>
                </a:ext>
              </a:extLst>
            </p:cNvPr>
            <p:cNvCxnSpPr>
              <a:stCxn id="199" idx="0"/>
              <a:endCxn id="196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9CB53B2-5649-4BE0-A617-CC3CDFD82C11}"/>
                </a:ext>
              </a:extLst>
            </p:cNvPr>
            <p:cNvCxnSpPr>
              <a:stCxn id="194" idx="7"/>
              <a:endCxn id="195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B7161B-2ADA-49E2-989E-9CE9762AB153}"/>
                </a:ext>
              </a:extLst>
            </p:cNvPr>
            <p:cNvCxnSpPr>
              <a:stCxn id="198" idx="1"/>
              <a:endCxn id="199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13836AD-82C4-4D0F-951C-B854BFB371BB}"/>
                </a:ext>
              </a:extLst>
            </p:cNvPr>
            <p:cNvCxnSpPr>
              <a:stCxn id="197" idx="4"/>
              <a:endCxn id="196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482B75D-0F6E-4E35-8B22-A9E68FFA2AFF}"/>
                </a:ext>
              </a:extLst>
            </p:cNvPr>
            <p:cNvCxnSpPr>
              <a:stCxn id="194" idx="6"/>
              <a:endCxn id="198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FF6B6-519D-447E-9434-724C10CC8ACF}"/>
                </a:ext>
              </a:extLst>
            </p:cNvPr>
            <p:cNvCxnSpPr>
              <a:stCxn id="194" idx="0"/>
              <a:endCxn id="197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3EDB52D-355B-4330-9D7A-052196DE9A0C}"/>
                </a:ext>
              </a:extLst>
            </p:cNvPr>
            <p:cNvCxnSpPr>
              <a:stCxn id="198" idx="0"/>
              <a:endCxn id="197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C6965C1-1CE6-4DDD-8309-F81BC413B43C}"/>
                </a:ext>
              </a:extLst>
            </p:cNvPr>
            <p:cNvCxnSpPr>
              <a:endCxn id="196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D71B0EF-2DF3-4302-93B8-EF53242F5A6A}"/>
                </a:ext>
              </a:extLst>
            </p:cNvPr>
            <p:cNvCxnSpPr>
              <a:endCxn id="196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8B025AE-AE2A-4EC4-B8F9-D2B41B4D2122}"/>
                </a:ext>
              </a:extLst>
            </p:cNvPr>
            <p:cNvCxnSpPr>
              <a:endCxn id="199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5DAE459-7491-4D80-B1A6-0391FBCAEADA}"/>
                </a:ext>
              </a:extLst>
            </p:cNvPr>
            <p:cNvCxnSpPr>
              <a:endCxn id="195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F48095A-96F9-42AF-8361-149845445303}"/>
                </a:ext>
              </a:extLst>
            </p:cNvPr>
            <p:cNvCxnSpPr>
              <a:endCxn id="195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9E0F97-8C4E-4910-B1A2-19715678B63F}"/>
                </a:ext>
              </a:extLst>
            </p:cNvPr>
            <p:cNvCxnSpPr>
              <a:endCxn id="199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31">
              <a:extLst>
                <a:ext uri="{FF2B5EF4-FFF2-40B4-BE49-F238E27FC236}">
                  <a16:creationId xmlns:a16="http://schemas.microsoft.com/office/drawing/2014/main" id="{956490DD-CD02-493C-82B5-38A66C65873F}"/>
                </a:ext>
              </a:extLst>
            </p:cNvPr>
            <p:cNvSpPr txBox="1"/>
            <p:nvPr/>
          </p:nvSpPr>
          <p:spPr>
            <a:xfrm rot="18170850">
              <a:off x="-141861" y="2667410"/>
              <a:ext cx="3234730" cy="54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216" name="TextBox 32">
              <a:extLst>
                <a:ext uri="{FF2B5EF4-FFF2-40B4-BE49-F238E27FC236}">
                  <a16:creationId xmlns:a16="http://schemas.microsoft.com/office/drawing/2014/main" id="{8622F546-E0FB-4C44-BFD6-C67D977109B3}"/>
                </a:ext>
              </a:extLst>
            </p:cNvPr>
            <p:cNvSpPr txBox="1"/>
            <p:nvPr/>
          </p:nvSpPr>
          <p:spPr>
            <a:xfrm>
              <a:off x="1539588" y="5837720"/>
              <a:ext cx="3146592" cy="583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217" name="TextBox 33">
              <a:extLst>
                <a:ext uri="{FF2B5EF4-FFF2-40B4-BE49-F238E27FC236}">
                  <a16:creationId xmlns:a16="http://schemas.microsoft.com/office/drawing/2014/main" id="{B9546544-4472-4866-BA28-66A777D9D076}"/>
                </a:ext>
              </a:extLst>
            </p:cNvPr>
            <p:cNvSpPr txBox="1"/>
            <p:nvPr/>
          </p:nvSpPr>
          <p:spPr>
            <a:xfrm rot="3351082">
              <a:off x="2921607" y="2576954"/>
              <a:ext cx="4148698" cy="10722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12F0B4D-72FB-44DC-9BB6-A6C2CBBBEA8D}"/>
              </a:ext>
            </a:extLst>
          </p:cNvPr>
          <p:cNvSpPr/>
          <p:nvPr/>
        </p:nvSpPr>
        <p:spPr>
          <a:xfrm>
            <a:off x="868780" y="847111"/>
            <a:ext cx="1957944" cy="8261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Multiferroic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/>
              <p:nvPr/>
            </p:nvSpPr>
            <p:spPr bwMode="auto">
              <a:xfrm>
                <a:off x="900985" y="5250111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9" name="Object 85">
                <a:extLst>
                  <a:ext uri="{FF2B5EF4-FFF2-40B4-BE49-F238E27FC236}">
                    <a16:creationId xmlns:a16="http://schemas.microsoft.com/office/drawing/2014/main" id="{88D9DB7D-FD8C-4F51-8BB1-2A6F0A04E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985" y="5250111"/>
                <a:ext cx="2085975" cy="981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D0E84CC-EEB5-4B7A-AD3F-05066A1FB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18" y="790511"/>
            <a:ext cx="2669005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69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8597-55BE-41CF-B80C-4E0C3A6C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Magnetostriction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1B95C-F84A-4740-AB4D-71123703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DFB03-81F8-49A8-AC7D-E0F7BA4B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1619E-A999-47D9-8C4A-541ED9F9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/>
              <p:nvPr/>
            </p:nvSpPr>
            <p:spPr>
              <a:xfrm>
                <a:off x="-26375" y="563882"/>
                <a:ext cx="9143999" cy="10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Magnetostrictive Material </a:t>
                </a:r>
                <a:r>
                  <a:rPr lang="en-US" sz="2400" dirty="0"/>
                  <a:t>: Certain ferromagnetic specimen changes its shape (strain: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D26CA6-E8FB-4275-A3C0-228324157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75" y="563882"/>
                <a:ext cx="9143999" cy="1004699"/>
              </a:xfrm>
              <a:prstGeom prst="rect">
                <a:avLst/>
              </a:prstGeom>
              <a:blipFill>
                <a:blip r:embed="rId3"/>
                <a:stretch>
                  <a:fillRect l="-1067" t="-4878" r="-1333" b="-54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EB31D6-FDC6-4A9C-BC65-CFB550410F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26376" y="2604512"/>
            <a:ext cx="3192957" cy="207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/>
              <p:nvPr/>
            </p:nvSpPr>
            <p:spPr>
              <a:xfrm>
                <a:off x="369502" y="2591489"/>
                <a:ext cx="3045257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b="0" dirty="0"/>
                  <a:t> Magnetostriction Co-efficien</a:t>
                </a:r>
                <a:r>
                  <a:rPr lang="en-IN" dirty="0"/>
                  <a:t>t </a:t>
                </a:r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6299E-B680-48D2-AB7E-F7701DDD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2" y="2591489"/>
                <a:ext cx="3045257" cy="276999"/>
              </a:xfrm>
              <a:prstGeom prst="rect">
                <a:avLst/>
              </a:prstGeom>
              <a:blipFill>
                <a:blip r:embed="rId5"/>
                <a:stretch>
                  <a:fillRect l="-2806" t="-28261" r="-3808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875CEF-094E-427D-BAC7-F6E5AA51B5F6}"/>
              </a:ext>
            </a:extLst>
          </p:cNvPr>
          <p:cNvSpPr txBox="1"/>
          <p:nvPr/>
        </p:nvSpPr>
        <p:spPr>
          <a:xfrm>
            <a:off x="2738803" y="1553433"/>
            <a:ext cx="639200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Magnetostrictive Anisotropy ↔ Stress Anisotropy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/>
              <p:nvPr/>
            </p:nvSpPr>
            <p:spPr>
              <a:xfrm>
                <a:off x="7064891" y="2364625"/>
                <a:ext cx="1818831" cy="691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AA1EE1-1CF4-4D6D-AC97-A685FDF0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891" y="2364625"/>
                <a:ext cx="1818831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508B6F4C-ECA9-4FA9-B835-A5599EACE066}"/>
              </a:ext>
            </a:extLst>
          </p:cNvPr>
          <p:cNvSpPr/>
          <p:nvPr/>
        </p:nvSpPr>
        <p:spPr>
          <a:xfrm rot="16200000">
            <a:off x="7771135" y="1154030"/>
            <a:ext cx="365125" cy="202891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/>
              <p:nvPr/>
            </p:nvSpPr>
            <p:spPr>
              <a:xfrm>
                <a:off x="7584421" y="3019038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CCFF1A-459F-4117-B6E4-91150B85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421" y="3019038"/>
                <a:ext cx="1235319" cy="830997"/>
              </a:xfrm>
              <a:prstGeom prst="rect">
                <a:avLst/>
              </a:prstGeom>
              <a:blipFill>
                <a:blip r:embed="rId7"/>
                <a:stretch>
                  <a:fillRect l="-985" r="-27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/>
              <p:nvPr/>
            </p:nvSpPr>
            <p:spPr>
              <a:xfrm>
                <a:off x="3382497" y="2031867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81B49-4EC4-49F8-8209-603938E4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497" y="2031867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689" t="-2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/>
              <p:nvPr/>
            </p:nvSpPr>
            <p:spPr>
              <a:xfrm>
                <a:off x="367249" y="4963061"/>
                <a:ext cx="2242835" cy="10607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𝑠𝑡𝑟𝑎𝑖𝑛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680CD1-87A1-43FA-AB9D-A109ABA5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49" y="4963061"/>
                <a:ext cx="2242835" cy="10607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D5584A-1134-4C15-BB3E-E6AD40C49E62}"/>
                  </a:ext>
                </a:extLst>
              </p:cNvPr>
              <p:cNvSpPr txBox="1"/>
              <p:nvPr/>
            </p:nvSpPr>
            <p:spPr>
              <a:xfrm>
                <a:off x="2623408" y="4536076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D5584A-1134-4C15-BB3E-E6AD40C4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408" y="4536076"/>
                <a:ext cx="5369333" cy="1353319"/>
              </a:xfrm>
              <a:prstGeom prst="rect">
                <a:avLst/>
              </a:prstGeom>
              <a:blipFill>
                <a:blip r:embed="rId10"/>
                <a:stretch>
                  <a:fillRect l="-1703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66BED1-9F0F-4BFF-BE78-03E105DD7541}"/>
                  </a:ext>
                </a:extLst>
              </p:cNvPr>
              <p:cNvSpPr txBox="1"/>
              <p:nvPr/>
            </p:nvSpPr>
            <p:spPr>
              <a:xfrm>
                <a:off x="6655442" y="4245806"/>
                <a:ext cx="2452509" cy="11998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𝑝𝑚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66BED1-9F0F-4BFF-BE78-03E105DD7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442" y="4245806"/>
                <a:ext cx="2452509" cy="1199816"/>
              </a:xfrm>
              <a:prstGeom prst="rect">
                <a:avLst/>
              </a:prstGeom>
              <a:blipFill>
                <a:blip r:embed="rId11"/>
                <a:stretch>
                  <a:fillRect b="-10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2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1863137" y="3164599"/>
            <a:ext cx="794" cy="190897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1683573" y="3351211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1759773" y="3427414"/>
            <a:ext cx="228600" cy="1586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1835973" y="3503614"/>
            <a:ext cx="76200" cy="1586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1686429" y="1789906"/>
            <a:ext cx="381794" cy="794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1"/>
          <p:cNvSpPr txBox="1">
            <a:spLocks noChangeArrowheads="1"/>
          </p:cNvSpPr>
          <p:nvPr/>
        </p:nvSpPr>
        <p:spPr bwMode="auto">
          <a:xfrm>
            <a:off x="1411558" y="1272540"/>
            <a:ext cx="645842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V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in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rot="10800000">
            <a:off x="2894014" y="2513885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>
            <a:off x="2910094" y="3212157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94013" y="2590800"/>
            <a:ext cx="745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075306" y="2286000"/>
            <a:ext cx="794" cy="227884"/>
          </a:xfrm>
          <a:prstGeom prst="straightConnector1">
            <a:avLst/>
          </a:prstGeom>
          <a:ln w="254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82039" y="3201116"/>
            <a:ext cx="794" cy="227884"/>
          </a:xfrm>
          <a:prstGeom prst="straightConnector1">
            <a:avLst/>
          </a:prstGeom>
          <a:ln w="25400"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27879" y="507545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2679" y="4582516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092241"/>
              </p:ext>
            </p:extLst>
          </p:nvPr>
        </p:nvGraphicFramePr>
        <p:xfrm>
          <a:off x="5187950" y="1484313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320" imgH="406080" progId="Equation.DSMT4">
                  <p:embed/>
                </p:oleObj>
              </mc:Choice>
              <mc:Fallback>
                <p:oleObj name="Equation" r:id="rId3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1484313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861456" y="2497029"/>
            <a:ext cx="1957944" cy="70337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Piezoelectric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61456" y="1981200"/>
            <a:ext cx="1957944" cy="5342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Magnetostrictive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090056" y="2098344"/>
            <a:ext cx="1371600" cy="1588"/>
          </a:xfrm>
          <a:prstGeom prst="straightConnector1">
            <a:avLst/>
          </a:prstGeom>
          <a:ln w="4762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25680" y="3198814"/>
            <a:ext cx="2" cy="4913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27267" y="3689862"/>
            <a:ext cx="515733" cy="28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998150" y="3581400"/>
            <a:ext cx="602050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z (3)</a:t>
            </a: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255481" y="2895600"/>
            <a:ext cx="68413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x (1)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288720" y="1979612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>
            <a:off x="304800" y="2525641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8481" y="1981200"/>
            <a:ext cx="745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mag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84506" y="1751727"/>
            <a:ext cx="794" cy="227884"/>
          </a:xfrm>
          <a:prstGeom prst="straightConnector1">
            <a:avLst/>
          </a:prstGeom>
          <a:ln w="254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91239" y="2514600"/>
            <a:ext cx="794" cy="227884"/>
          </a:xfrm>
          <a:prstGeom prst="straightConnector1">
            <a:avLst/>
          </a:prstGeom>
          <a:ln w="25400"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4680" y="3689863"/>
            <a:ext cx="381000" cy="27253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7"/>
          <p:cNvSpPr txBox="1">
            <a:spLocks noChangeArrowheads="1"/>
          </p:cNvSpPr>
          <p:nvPr/>
        </p:nvSpPr>
        <p:spPr bwMode="auto">
          <a:xfrm>
            <a:off x="-24348" y="3457136"/>
            <a:ext cx="68413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y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5178" y="5630035"/>
                <a:ext cx="3334387" cy="70788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magnetostrictive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5630035"/>
                <a:ext cx="3334387" cy="707886"/>
              </a:xfrm>
              <a:prstGeom prst="rect">
                <a:avLst/>
              </a:prstGeom>
              <a:blipFill>
                <a:blip r:embed="rId5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35179" y="4619246"/>
            <a:ext cx="3334387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/>
              <p:nvPr/>
            </p:nvSpPr>
            <p:spPr>
              <a:xfrm>
                <a:off x="5155895" y="2354772"/>
                <a:ext cx="3440494" cy="163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C34CE-4CF0-4160-A129-E50BC5A6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95" y="2354772"/>
                <a:ext cx="3440494" cy="1635448"/>
              </a:xfrm>
              <a:prstGeom prst="rect">
                <a:avLst/>
              </a:prstGeom>
              <a:blipFill>
                <a:blip r:embed="rId6"/>
                <a:stretch>
                  <a:fillRect b="-4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51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1863137" y="3164599"/>
            <a:ext cx="794" cy="190897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1683573" y="3351211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1759773" y="3427414"/>
            <a:ext cx="228600" cy="1586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1835973" y="3503614"/>
            <a:ext cx="76200" cy="1586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1686429" y="1789906"/>
            <a:ext cx="381794" cy="794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1"/>
          <p:cNvSpPr txBox="1">
            <a:spLocks noChangeArrowheads="1"/>
          </p:cNvSpPr>
          <p:nvPr/>
        </p:nvSpPr>
        <p:spPr bwMode="auto">
          <a:xfrm>
            <a:off x="1411558" y="1272540"/>
            <a:ext cx="645842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V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in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47687"/>
              </p:ext>
            </p:extLst>
          </p:nvPr>
        </p:nvGraphicFramePr>
        <p:xfrm>
          <a:off x="3851735" y="2397238"/>
          <a:ext cx="4016375" cy="170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800" imgH="774360" progId="Equation.DSMT4">
                  <p:embed/>
                </p:oleObj>
              </mc:Choice>
              <mc:Fallback>
                <p:oleObj name="Equation" r:id="rId3" imgW="1828800" imgH="7743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1735" y="2397238"/>
                        <a:ext cx="4016375" cy="170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rot="10800000">
            <a:off x="2894014" y="2513885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>
            <a:off x="2910094" y="3212157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94013" y="2590800"/>
            <a:ext cx="745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075306" y="2286000"/>
            <a:ext cx="794" cy="227884"/>
          </a:xfrm>
          <a:prstGeom prst="straightConnector1">
            <a:avLst/>
          </a:prstGeom>
          <a:ln w="254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82039" y="3201116"/>
            <a:ext cx="794" cy="227884"/>
          </a:xfrm>
          <a:prstGeom prst="straightConnector1">
            <a:avLst/>
          </a:prstGeom>
          <a:ln w="25400"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63477" y="36531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801938" y="4838700"/>
          <a:ext cx="60626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68680" imgH="545760" progId="Equation.DSMT4">
                  <p:embed/>
                </p:oleObj>
              </mc:Choice>
              <mc:Fallback>
                <p:oleObj name="Equation" r:id="rId5" imgW="3568680" imgH="54576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4838700"/>
                        <a:ext cx="6062662" cy="9271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067864" y="5870473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t</a:t>
            </a:r>
            <a:r>
              <a:rPr kumimoji="0" lang="en-US" sz="20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piezo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 should be high enough for                          assumption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Mathematica1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01132" y="6161080"/>
          <a:ext cx="164306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63280" imgH="241200" progId="Equation.DSMT4">
                  <p:embed/>
                </p:oleObj>
              </mc:Choice>
              <mc:Fallback>
                <p:oleObj name="Equation" r:id="rId7" imgW="863280" imgH="241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132" y="6161080"/>
                        <a:ext cx="1643063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115877" y="3139663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038600" y="144780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14320" imgH="406080" progId="Equation.DSMT4">
                  <p:embed/>
                </p:oleObj>
              </mc:Choice>
              <mc:Fallback>
                <p:oleObj name="Equation" r:id="rId9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44780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861456" y="2497029"/>
            <a:ext cx="1957944" cy="70337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Piezoelectric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61456" y="1981200"/>
            <a:ext cx="1957944" cy="5342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Magnetostrictive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090056" y="2098344"/>
            <a:ext cx="1371600" cy="1588"/>
          </a:xfrm>
          <a:prstGeom prst="straightConnector1">
            <a:avLst/>
          </a:prstGeom>
          <a:ln w="4762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25680" y="3198814"/>
            <a:ext cx="2" cy="49133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27267" y="3689862"/>
            <a:ext cx="515733" cy="28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998150" y="3581400"/>
            <a:ext cx="602050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z (3)</a:t>
            </a: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255481" y="2895600"/>
            <a:ext cx="68413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x (1)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288720" y="1979612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>
            <a:off x="304800" y="2525641"/>
            <a:ext cx="381000" cy="1588"/>
          </a:xfrm>
          <a:prstGeom prst="straightConnector1">
            <a:avLst/>
          </a:prstGeom>
          <a:ln w="25400"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8481" y="1981200"/>
            <a:ext cx="745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mag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84506" y="1751727"/>
            <a:ext cx="794" cy="227884"/>
          </a:xfrm>
          <a:prstGeom prst="straightConnector1">
            <a:avLst/>
          </a:prstGeom>
          <a:ln w="254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91239" y="2514600"/>
            <a:ext cx="794" cy="227884"/>
          </a:xfrm>
          <a:prstGeom prst="straightConnector1">
            <a:avLst/>
          </a:prstGeom>
          <a:ln w="25400"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" y="4134728"/>
            <a:ext cx="43053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Anisotropic strain along the two directions of lateral area  (PMN-PT, PZN-PT)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44680" y="3689863"/>
            <a:ext cx="381000" cy="27253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7"/>
          <p:cNvSpPr txBox="1">
            <a:spLocks noChangeArrowheads="1"/>
          </p:cNvSpPr>
          <p:nvPr/>
        </p:nvSpPr>
        <p:spPr bwMode="auto">
          <a:xfrm>
            <a:off x="-24348" y="3457136"/>
            <a:ext cx="68413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y (2)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72160" y="5842337"/>
            <a:ext cx="3142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magnetostrictive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high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(3/2)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</a:t>
            </a:r>
            <a:r>
              <a:rPr kumimoji="0" lang="en-US" sz="20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s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/(1+)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(e.g.,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Terfenol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-D,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Galfenol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0" y="5842337"/>
            <a:ext cx="2819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d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32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(e.g.,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PMN-PT, PZN-PT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19063" y="4876800"/>
          <a:ext cx="20224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58640" imgH="482400" progId="Equation.DSMT4">
                  <p:embed/>
                </p:oleObj>
              </mc:Choice>
              <mc:Fallback>
                <p:oleObj name="Equation" r:id="rId11" imgW="1358640" imgH="482400" progId="Equation.DSMT4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4876800"/>
                        <a:ext cx="2022475" cy="71755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943600" y="43389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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Poisson’s ratio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362200" y="5500048"/>
            <a:ext cx="1905000" cy="5011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5310560" y="5647456"/>
            <a:ext cx="533400" cy="4485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591300" y="5643128"/>
            <a:ext cx="266700" cy="3766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2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0C4-CBE4-4AC4-832F-75B43B2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Neural Network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7AD54-0A2B-4AE0-B223-11A59947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8B96-653E-4AB6-A387-C54F574F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1B05-A0AE-4E47-B69C-360F397F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38C54-7205-4674-9ADF-97CBA7E25DF7}"/>
              </a:ext>
            </a:extLst>
          </p:cNvPr>
          <p:cNvGrpSpPr/>
          <p:nvPr/>
        </p:nvGrpSpPr>
        <p:grpSpPr>
          <a:xfrm>
            <a:off x="58362" y="3551962"/>
            <a:ext cx="3558631" cy="1253061"/>
            <a:chOff x="5225977" y="5334000"/>
            <a:chExt cx="3558631" cy="1253061"/>
          </a:xfrm>
        </p:grpSpPr>
        <p:sp>
          <p:nvSpPr>
            <p:cNvPr id="7" name="Can 139">
              <a:extLst>
                <a:ext uri="{FF2B5EF4-FFF2-40B4-BE49-F238E27FC236}">
                  <a16:creationId xmlns:a16="http://schemas.microsoft.com/office/drawing/2014/main" id="{03584477-93DC-4B01-A2C1-58D302DE59AE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140">
              <a:extLst>
                <a:ext uri="{FF2B5EF4-FFF2-40B4-BE49-F238E27FC236}">
                  <a16:creationId xmlns:a16="http://schemas.microsoft.com/office/drawing/2014/main" id="{E534FD10-5D44-4E6D-80FB-BFBBBC6C921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8A5E7-2F95-4DBB-B929-3103CBDB73DE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D2BBF6-7896-404F-9748-C2619D2F5B3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22C562-1101-497A-9FBD-2ED2739BD6D4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9938F96-8937-49E3-A29D-0C96308E2E8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FC78DC-621D-4BBD-BA25-03E1E94CE0D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496ECA-B8A4-4457-B8E9-9E8AE1C977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26770E-5BE5-4F8C-BB83-58CF57711A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A7F69-A24C-4F95-A88C-C53B4D0B86A0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A95FC2-2134-410E-AFCB-8478F1329947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678D2C-7218-4319-9520-999DCC909271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ReadMTJ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D2352-6FAF-4EDE-85B4-03F3473B6273}"/>
              </a:ext>
            </a:extLst>
          </p:cNvPr>
          <p:cNvGrpSpPr/>
          <p:nvPr/>
        </p:nvGrpSpPr>
        <p:grpSpPr>
          <a:xfrm>
            <a:off x="181634" y="4901553"/>
            <a:ext cx="3973391" cy="1600812"/>
            <a:chOff x="3270634" y="2459693"/>
            <a:chExt cx="5720966" cy="232906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BA2D90D-1CEB-404A-8A11-7D33C5A66CD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21" name="Can 89">
              <a:extLst>
                <a:ext uri="{FF2B5EF4-FFF2-40B4-BE49-F238E27FC236}">
                  <a16:creationId xmlns:a16="http://schemas.microsoft.com/office/drawing/2014/main" id="{D1F5318A-604D-4164-89C5-DAC1EACEC92D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90">
              <a:extLst>
                <a:ext uri="{FF2B5EF4-FFF2-40B4-BE49-F238E27FC236}">
                  <a16:creationId xmlns:a16="http://schemas.microsoft.com/office/drawing/2014/main" id="{3D088A33-D026-43AB-9620-22C5D05C97A6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91">
              <a:extLst>
                <a:ext uri="{FF2B5EF4-FFF2-40B4-BE49-F238E27FC236}">
                  <a16:creationId xmlns:a16="http://schemas.microsoft.com/office/drawing/2014/main" id="{E94B36D4-2ACF-4CFE-B7D0-63A94F4217F4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92">
              <a:extLst>
                <a:ext uri="{FF2B5EF4-FFF2-40B4-BE49-F238E27FC236}">
                  <a16:creationId xmlns:a16="http://schemas.microsoft.com/office/drawing/2014/main" id="{77E854DF-9479-4256-89B5-3686BB229BE8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Can 93">
              <a:extLst>
                <a:ext uri="{FF2B5EF4-FFF2-40B4-BE49-F238E27FC236}">
                  <a16:creationId xmlns:a16="http://schemas.microsoft.com/office/drawing/2014/main" id="{1722C664-4E4F-4169-9B0E-A15C6BF2EE8B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an 94">
              <a:extLst>
                <a:ext uri="{FF2B5EF4-FFF2-40B4-BE49-F238E27FC236}">
                  <a16:creationId xmlns:a16="http://schemas.microsoft.com/office/drawing/2014/main" id="{2CFF2D45-8012-4A87-B3E2-3E3E113D5661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Can 95">
              <a:extLst>
                <a:ext uri="{FF2B5EF4-FFF2-40B4-BE49-F238E27FC236}">
                  <a16:creationId xmlns:a16="http://schemas.microsoft.com/office/drawing/2014/main" id="{AD9AD9D7-A1A3-4D67-B1D2-351F254058E5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Can 96">
              <a:extLst>
                <a:ext uri="{FF2B5EF4-FFF2-40B4-BE49-F238E27FC236}">
                  <a16:creationId xmlns:a16="http://schemas.microsoft.com/office/drawing/2014/main" id="{DB5A5C41-24E4-4AB8-B46A-3FF585DDAD98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Can 97">
              <a:extLst>
                <a:ext uri="{FF2B5EF4-FFF2-40B4-BE49-F238E27FC236}">
                  <a16:creationId xmlns:a16="http://schemas.microsoft.com/office/drawing/2014/main" id="{CB13521F-F90B-4ADA-ABB8-900C3DDBFF2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Can 98">
              <a:extLst>
                <a:ext uri="{FF2B5EF4-FFF2-40B4-BE49-F238E27FC236}">
                  <a16:creationId xmlns:a16="http://schemas.microsoft.com/office/drawing/2014/main" id="{9A29586F-1A8B-4B7D-B3FB-5A96769379D1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Can 99">
              <a:extLst>
                <a:ext uri="{FF2B5EF4-FFF2-40B4-BE49-F238E27FC236}">
                  <a16:creationId xmlns:a16="http://schemas.microsoft.com/office/drawing/2014/main" id="{EA8EAF7C-362C-4F37-B112-67031F4A2045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Can 100">
              <a:extLst>
                <a:ext uri="{FF2B5EF4-FFF2-40B4-BE49-F238E27FC236}">
                  <a16:creationId xmlns:a16="http://schemas.microsoft.com/office/drawing/2014/main" id="{B0DCD1B4-95B6-4728-9624-F1CB93C2E465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Can 101">
              <a:extLst>
                <a:ext uri="{FF2B5EF4-FFF2-40B4-BE49-F238E27FC236}">
                  <a16:creationId xmlns:a16="http://schemas.microsoft.com/office/drawing/2014/main" id="{FAE9EBDE-6166-47A6-9814-8593BB6BB829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Can 102">
              <a:extLst>
                <a:ext uri="{FF2B5EF4-FFF2-40B4-BE49-F238E27FC236}">
                  <a16:creationId xmlns:a16="http://schemas.microsoft.com/office/drawing/2014/main" id="{7D9AD14F-314C-4AC4-9D2D-E5B5AF978568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an 103">
              <a:extLst>
                <a:ext uri="{FF2B5EF4-FFF2-40B4-BE49-F238E27FC236}">
                  <a16:creationId xmlns:a16="http://schemas.microsoft.com/office/drawing/2014/main" id="{7994FB0B-3EEB-4343-AE5E-DE9F1BCE4DCE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614F6-2CF4-4B6C-ADE4-3518AB663DB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051E64-9EC4-4C4A-8EC8-09ADE91438AE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7F49EE-6FF4-4FE8-A2AA-3AB5DBEA6258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F40205-5E10-49A4-9396-A1B453665F7E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484816-772F-4892-A354-0983714C65ED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0422C4-C1CB-49A7-8F29-0E7015A0DFD2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F1C0B-8BE5-49DE-B026-0A01157E1BD2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6838FEE-E116-410E-9FCA-36F61D7B0E4C}"/>
              </a:ext>
            </a:extLst>
          </p:cNvPr>
          <p:cNvSpPr/>
          <p:nvPr/>
        </p:nvSpPr>
        <p:spPr>
          <a:xfrm>
            <a:off x="5542603" y="5839748"/>
            <a:ext cx="1155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EA0FA0-BF57-473B-9BC0-A89C9C859913}"/>
              </a:ext>
            </a:extLst>
          </p:cNvPr>
          <p:cNvSpPr txBox="1"/>
          <p:nvPr/>
        </p:nvSpPr>
        <p:spPr>
          <a:xfrm>
            <a:off x="164229" y="1063869"/>
            <a:ext cx="134170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Electric Potential</a:t>
            </a:r>
            <a:endParaRPr lang="en-IN" sz="2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2517C2-09DD-4837-A938-8C5EB76E97D0}"/>
              </a:ext>
            </a:extLst>
          </p:cNvPr>
          <p:cNvSpPr txBox="1"/>
          <p:nvPr/>
        </p:nvSpPr>
        <p:spPr>
          <a:xfrm>
            <a:off x="2148305" y="1063868"/>
            <a:ext cx="180250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Piezoelectric </a:t>
            </a:r>
            <a:endParaRPr lang="en-IN" sz="2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5CF143-D2DF-441F-A515-3A6286DACDB1}"/>
              </a:ext>
            </a:extLst>
          </p:cNvPr>
          <p:cNvSpPr txBox="1"/>
          <p:nvPr/>
        </p:nvSpPr>
        <p:spPr>
          <a:xfrm>
            <a:off x="4663137" y="1058745"/>
            <a:ext cx="233255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Stress in Magnetostrictive  </a:t>
            </a:r>
            <a:endParaRPr lang="en-IN" sz="2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668C26-CFEA-4F51-80AA-686177C438F3}"/>
              </a:ext>
            </a:extLst>
          </p:cNvPr>
          <p:cNvSpPr txBox="1"/>
          <p:nvPr/>
        </p:nvSpPr>
        <p:spPr>
          <a:xfrm>
            <a:off x="6582126" y="2091165"/>
            <a:ext cx="2428621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magnetization of Magnetostrictive </a:t>
            </a:r>
            <a:endParaRPr lang="en-IN" sz="2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096C9F-D800-4AE0-8EA4-ADC003086619}"/>
              </a:ext>
            </a:extLst>
          </p:cNvPr>
          <p:cNvSpPr txBox="1"/>
          <p:nvPr/>
        </p:nvSpPr>
        <p:spPr>
          <a:xfrm>
            <a:off x="3502472" y="2102143"/>
            <a:ext cx="2441206" cy="193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Changes the magnetization direction in the lower plate of TMR</a:t>
            </a:r>
            <a:endParaRPr lang="en-IN" sz="2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B7F6D6-F3FC-4A5E-9BDB-477DABB40DAA}"/>
              </a:ext>
            </a:extLst>
          </p:cNvPr>
          <p:cNvSpPr txBox="1"/>
          <p:nvPr/>
        </p:nvSpPr>
        <p:spPr>
          <a:xfrm>
            <a:off x="181635" y="2368164"/>
            <a:ext cx="235707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Creates different resistance </a:t>
            </a:r>
            <a:endParaRPr lang="en-IN" sz="2400" dirty="0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E2DEFD7D-EC3A-4988-8787-2BF7A5EA9775}"/>
              </a:ext>
            </a:extLst>
          </p:cNvPr>
          <p:cNvSpPr/>
          <p:nvPr/>
        </p:nvSpPr>
        <p:spPr>
          <a:xfrm>
            <a:off x="1562783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21D1C57-A15B-4796-8101-879ABE3AD7A4}"/>
              </a:ext>
            </a:extLst>
          </p:cNvPr>
          <p:cNvSpPr/>
          <p:nvPr/>
        </p:nvSpPr>
        <p:spPr>
          <a:xfrm>
            <a:off x="4022908" y="1238106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421BD633-7C98-4423-B348-AD730232FAEA}"/>
              </a:ext>
            </a:extLst>
          </p:cNvPr>
          <p:cNvSpPr/>
          <p:nvPr/>
        </p:nvSpPr>
        <p:spPr>
          <a:xfrm>
            <a:off x="7147523" y="1229441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DC97A448-F263-4AA1-B3B7-3C9DB43371CF}"/>
              </a:ext>
            </a:extLst>
          </p:cNvPr>
          <p:cNvSpPr/>
          <p:nvPr/>
        </p:nvSpPr>
        <p:spPr>
          <a:xfrm rot="5400000">
            <a:off x="7594350" y="1504337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A63209C1-B13E-40F5-9DF9-B923217120B4}"/>
              </a:ext>
            </a:extLst>
          </p:cNvPr>
          <p:cNvSpPr/>
          <p:nvPr/>
        </p:nvSpPr>
        <p:spPr>
          <a:xfrm rot="10800000">
            <a:off x="5940826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14346ACD-D871-4649-BDA0-25DF87C0334D}"/>
              </a:ext>
            </a:extLst>
          </p:cNvPr>
          <p:cNvSpPr/>
          <p:nvPr/>
        </p:nvSpPr>
        <p:spPr>
          <a:xfrm rot="10800000">
            <a:off x="2791481" y="2544724"/>
            <a:ext cx="549791" cy="31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1FD86C-2DD3-4C41-9C1B-615E7075BA41}"/>
              </a:ext>
            </a:extLst>
          </p:cNvPr>
          <p:cNvGrpSpPr/>
          <p:nvPr/>
        </p:nvGrpSpPr>
        <p:grpSpPr>
          <a:xfrm>
            <a:off x="4148856" y="4341936"/>
            <a:ext cx="5098793" cy="1887675"/>
            <a:chOff x="414875" y="1706969"/>
            <a:chExt cx="3880207" cy="1436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061AE89-9171-446D-AAB7-7CBEF3616DB2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4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5DADA58-6D0B-4449-BD21-2A66D5D918CA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4BD874A-A0C2-47F4-886A-8B6A5E3F41C0}"/>
                </a:ext>
              </a:extLst>
            </p:cNvPr>
            <p:cNvCxnSpPr>
              <a:endCxn id="76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859A716-A8EB-4E0F-8DA2-001314A1C7A9}"/>
                </a:ext>
              </a:extLst>
            </p:cNvPr>
            <p:cNvCxnSpPr>
              <a:endCxn id="76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FD149EA-80A7-4275-8AA3-8977BA85CE64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E573CA-7EA4-4C7B-BBB9-EA1571E01DF3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63CD2DB-574A-472E-B7A1-DA520337E30B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4">
              <a:extLst>
                <a:ext uri="{FF2B5EF4-FFF2-40B4-BE49-F238E27FC236}">
                  <a16:creationId xmlns:a16="http://schemas.microsoft.com/office/drawing/2014/main" id="{5206212D-1D5F-4FDB-B91C-9A312A7B1AF4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24BBC-1198-4F9C-925C-AE42313E4CA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blipFill>
                  <a:blip r:embed="rId6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D77CAF8-E26F-4C88-86BB-E73E1010CD3E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55D52C-EE4E-45FE-88DE-FBDB065AB23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ABD658-1E49-4E39-8F68-D1B63D07B3E7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44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B3A6EE4-2C0B-4A08-83B8-FFBB791889CA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098EB91-E465-48FC-966C-51305646FC49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66B580C-A6C3-4993-ADD5-7B57C0569586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7B121B8-AE09-4428-8D81-A092152DB97A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/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9384D5E-120F-48A4-8429-C4B112ED3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454" y="2675465"/>
                  <a:ext cx="342595" cy="281064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12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F0BB2-5AA9-4D0F-9E00-56B1E9308C3F}"/>
              </a:ext>
            </a:extLst>
          </p:cNvPr>
          <p:cNvSpPr txBox="1"/>
          <p:nvPr/>
        </p:nvSpPr>
        <p:spPr>
          <a:xfrm>
            <a:off x="404445" y="888023"/>
            <a:ext cx="49061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Introduction to 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Training and Testing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Gradient Descent, Backpropagation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7x5 Character Recognition Model</a:t>
            </a: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Potential Landscape of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Magnetic Field applied in the Hard axis and Easy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Multiferroics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Design of Neural Network in Hardware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F9844-18A1-4F2C-BF41-06B40164ED70}"/>
              </a:ext>
            </a:extLst>
          </p:cNvPr>
          <p:cNvSpPr txBox="1"/>
          <p:nvPr/>
        </p:nvSpPr>
        <p:spPr>
          <a:xfrm>
            <a:off x="5355980" y="888023"/>
            <a:ext cx="378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Experimental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Electromagnet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Magnetic Thermal annealing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Gaussmeter</a:t>
            </a:r>
          </a:p>
          <a:p>
            <a:endParaRPr lang="en-US" sz="2200" dirty="0"/>
          </a:p>
          <a:p>
            <a:r>
              <a:rPr lang="en-US" sz="2200" dirty="0"/>
              <a:t>Summary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29088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175846" y="888023"/>
            <a:ext cx="8783515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Electromagnet for magnetic alignment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 for better magnetic characterization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Gaussmeter for measuring the magnetic field </a:t>
            </a:r>
            <a:endParaRPr lang="en-IN" sz="2400" dirty="0"/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Sputtering for deposition of different materials, e.g., piezoelectric, 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 (EBL) for patterning single-domain nanomagnets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Magnetic Force Microscopy (MFM) for visualizing single-domain nanomagnets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Ferromagnetic Resonance (FMR) for characterizing the magnetic damping parameter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Vibrating Sample Magnetometer (VSM) for magnetic hysteresis </a:t>
            </a:r>
          </a:p>
        </p:txBody>
      </p:sp>
    </p:spTree>
    <p:extLst>
      <p:ext uri="{BB962C8B-B14F-4D97-AF65-F5344CB8AC3E}">
        <p14:creationId xmlns:p14="http://schemas.microsoft.com/office/powerpoint/2010/main" val="14104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74C0-A9D9-44B9-AC48-0512AC9D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8B0E-D85B-4F87-973E-6FC83EB1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3AA97-0C3B-412B-BC25-B2C9F1AF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3DAE-9BA6-446C-8EB4-F8280267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9BC9C-3CE0-4E4C-BE27-4093325D6B4A}"/>
              </a:ext>
            </a:extLst>
          </p:cNvPr>
          <p:cNvSpPr txBox="1"/>
          <p:nvPr/>
        </p:nvSpPr>
        <p:spPr>
          <a:xfrm>
            <a:off x="535812" y="2472330"/>
            <a:ext cx="36361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Spintronics based devices has inherent advantage over transistor: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Non-volatile in nature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985-A573-4AAF-93D3-789E35829B5D}"/>
              </a:ext>
            </a:extLst>
          </p:cNvPr>
          <p:cNvSpPr txBox="1"/>
          <p:nvPr/>
        </p:nvSpPr>
        <p:spPr>
          <a:xfrm>
            <a:off x="527538" y="4097567"/>
            <a:ext cx="3683976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 terms of Energy dissipation, Transistor have ohmic loss, while spintronics devices does not have ohmic loss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AB049-AFA0-4F46-8CDE-C2655B130943}"/>
              </a:ext>
            </a:extLst>
          </p:cNvPr>
          <p:cNvGrpSpPr/>
          <p:nvPr/>
        </p:nvGrpSpPr>
        <p:grpSpPr>
          <a:xfrm>
            <a:off x="4356980" y="2659024"/>
            <a:ext cx="4259482" cy="1537390"/>
            <a:chOff x="3176729" y="2459693"/>
            <a:chExt cx="5814871" cy="2098781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E0BB218B-657C-4E1E-94BC-415D642199F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0" name="Can 89">
              <a:extLst>
                <a:ext uri="{FF2B5EF4-FFF2-40B4-BE49-F238E27FC236}">
                  <a16:creationId xmlns:a16="http://schemas.microsoft.com/office/drawing/2014/main" id="{EC44385A-CB0A-48D4-BE52-4B919D4C1350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Can 90">
              <a:extLst>
                <a:ext uri="{FF2B5EF4-FFF2-40B4-BE49-F238E27FC236}">
                  <a16:creationId xmlns:a16="http://schemas.microsoft.com/office/drawing/2014/main" id="{60A87E07-B0E9-4D14-B560-152672773E9E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an 91">
              <a:extLst>
                <a:ext uri="{FF2B5EF4-FFF2-40B4-BE49-F238E27FC236}">
                  <a16:creationId xmlns:a16="http://schemas.microsoft.com/office/drawing/2014/main" id="{8CEAB41C-88EE-4D0C-BF33-DC175481B15B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an 92">
              <a:extLst>
                <a:ext uri="{FF2B5EF4-FFF2-40B4-BE49-F238E27FC236}">
                  <a16:creationId xmlns:a16="http://schemas.microsoft.com/office/drawing/2014/main" id="{1F78CAE0-B186-4753-96D4-C3513D0D1EC5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Can 93">
              <a:extLst>
                <a:ext uri="{FF2B5EF4-FFF2-40B4-BE49-F238E27FC236}">
                  <a16:creationId xmlns:a16="http://schemas.microsoft.com/office/drawing/2014/main" id="{B2040115-EBCF-405E-A196-DF13338B4A24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an 94">
              <a:extLst>
                <a:ext uri="{FF2B5EF4-FFF2-40B4-BE49-F238E27FC236}">
                  <a16:creationId xmlns:a16="http://schemas.microsoft.com/office/drawing/2014/main" id="{C1AAC982-FC56-47C6-B833-ED3908AB792F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an 95">
              <a:extLst>
                <a:ext uri="{FF2B5EF4-FFF2-40B4-BE49-F238E27FC236}">
                  <a16:creationId xmlns:a16="http://schemas.microsoft.com/office/drawing/2014/main" id="{F845E500-21CD-4643-90F7-A8452C0AB22C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96">
              <a:extLst>
                <a:ext uri="{FF2B5EF4-FFF2-40B4-BE49-F238E27FC236}">
                  <a16:creationId xmlns:a16="http://schemas.microsoft.com/office/drawing/2014/main" id="{48F2C192-58CD-43EC-A314-F8D3ED6D32FE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97">
              <a:extLst>
                <a:ext uri="{FF2B5EF4-FFF2-40B4-BE49-F238E27FC236}">
                  <a16:creationId xmlns:a16="http://schemas.microsoft.com/office/drawing/2014/main" id="{0F5A0C88-3727-4CB0-A588-12A50A0BEF6A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Can 98">
              <a:extLst>
                <a:ext uri="{FF2B5EF4-FFF2-40B4-BE49-F238E27FC236}">
                  <a16:creationId xmlns:a16="http://schemas.microsoft.com/office/drawing/2014/main" id="{25D876CF-2D2C-44F4-891D-9685BFC91C3A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Can 99">
              <a:extLst>
                <a:ext uri="{FF2B5EF4-FFF2-40B4-BE49-F238E27FC236}">
                  <a16:creationId xmlns:a16="http://schemas.microsoft.com/office/drawing/2014/main" id="{ECC44CD2-CB23-40B0-8295-A8F65AEBB60A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Can 100">
              <a:extLst>
                <a:ext uri="{FF2B5EF4-FFF2-40B4-BE49-F238E27FC236}">
                  <a16:creationId xmlns:a16="http://schemas.microsoft.com/office/drawing/2014/main" id="{03A4FA38-531F-4EDF-8CB0-172478C77C8C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101">
              <a:extLst>
                <a:ext uri="{FF2B5EF4-FFF2-40B4-BE49-F238E27FC236}">
                  <a16:creationId xmlns:a16="http://schemas.microsoft.com/office/drawing/2014/main" id="{D48F9B89-3968-49D2-B7A9-BA2C8237701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102">
              <a:extLst>
                <a:ext uri="{FF2B5EF4-FFF2-40B4-BE49-F238E27FC236}">
                  <a16:creationId xmlns:a16="http://schemas.microsoft.com/office/drawing/2014/main" id="{30FC955E-6D1B-4D60-A71C-F984E75719E4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103">
              <a:extLst>
                <a:ext uri="{FF2B5EF4-FFF2-40B4-BE49-F238E27FC236}">
                  <a16:creationId xmlns:a16="http://schemas.microsoft.com/office/drawing/2014/main" id="{572F570C-74EF-4F19-977C-33739025EB14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A98690-2F4E-4E01-B829-408BC06EBEE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2607D2-6060-474C-8497-28AD6F24F020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9F8809-83E1-4816-990F-44EBE80CFA75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3A9FB-727C-4F66-A34E-CF0B31AFDA8F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/>
                <p:nvPr/>
              </p:nvSpPr>
              <p:spPr>
                <a:xfrm>
                  <a:off x="3199186" y="3474408"/>
                  <a:ext cx="1002133" cy="495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D8ACEE-B242-462C-B9AE-D5EC9E7CE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186" y="3474408"/>
                  <a:ext cx="1002133" cy="495531"/>
                </a:xfrm>
                <a:prstGeom prst="rect">
                  <a:avLst/>
                </a:prstGeom>
                <a:blipFill>
                  <a:blip r:embed="rId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/>
                <p:nvPr/>
              </p:nvSpPr>
              <p:spPr>
                <a:xfrm>
                  <a:off x="3286782" y="3779541"/>
                  <a:ext cx="745898" cy="495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BE1F76-9AD6-40A4-9105-D3FD816D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82" y="3779541"/>
                  <a:ext cx="745898" cy="495531"/>
                </a:xfrm>
                <a:prstGeom prst="rect">
                  <a:avLst/>
                </a:prstGeom>
                <a:blipFill>
                  <a:blip r:embed="rId3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/>
                <p:nvPr/>
              </p:nvSpPr>
              <p:spPr>
                <a:xfrm>
                  <a:off x="3176729" y="4062943"/>
                  <a:ext cx="923540" cy="495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A2DC84-0D15-472C-BC75-F4A17A5CA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729" y="4062943"/>
                  <a:ext cx="923540" cy="4955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9A3270-4BB8-4D68-89CB-4B53770C6C1D}"/>
              </a:ext>
            </a:extLst>
          </p:cNvPr>
          <p:cNvSpPr txBox="1"/>
          <p:nvPr/>
        </p:nvSpPr>
        <p:spPr>
          <a:xfrm>
            <a:off x="538838" y="1401091"/>
            <a:ext cx="36839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Majority of the Neuromorphic Computing are done on transistor based 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B095E-781A-404E-B12E-B3F2B8D97AF2}"/>
              </a:ext>
            </a:extLst>
          </p:cNvPr>
          <p:cNvSpPr txBox="1"/>
          <p:nvPr/>
        </p:nvSpPr>
        <p:spPr>
          <a:xfrm>
            <a:off x="529472" y="5455493"/>
            <a:ext cx="363416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Non-Boolean Computing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52892C-70A7-487D-BFDF-76BC86F48A45}"/>
              </a:ext>
            </a:extLst>
          </p:cNvPr>
          <p:cNvGrpSpPr/>
          <p:nvPr/>
        </p:nvGrpSpPr>
        <p:grpSpPr>
          <a:xfrm>
            <a:off x="4883164" y="4452716"/>
            <a:ext cx="3558631" cy="1253061"/>
            <a:chOff x="5225977" y="5334000"/>
            <a:chExt cx="3558631" cy="1253061"/>
          </a:xfrm>
        </p:grpSpPr>
        <p:sp>
          <p:nvSpPr>
            <p:cNvPr id="35" name="Can 139">
              <a:extLst>
                <a:ext uri="{FF2B5EF4-FFF2-40B4-BE49-F238E27FC236}">
                  <a16:creationId xmlns:a16="http://schemas.microsoft.com/office/drawing/2014/main" id="{6F087804-8AAE-4607-9CD6-3AA653F12B2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140">
              <a:extLst>
                <a:ext uri="{FF2B5EF4-FFF2-40B4-BE49-F238E27FC236}">
                  <a16:creationId xmlns:a16="http://schemas.microsoft.com/office/drawing/2014/main" id="{47BD60E2-F0E5-4055-BB3C-683A6D2D8C73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2E6133-CE7E-470E-9672-7A20969A9F87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AE7B5A-A60D-469E-B0FA-C7F0A66B92B9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4FF81B-113D-4F99-9296-9D0D005ADBCA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A86A2F-47C8-4A3A-82CE-CA9953309FC8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D9D98D-4FF4-4B9B-951C-79E959A36A5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BA9494-3EC9-4017-B2B7-346DF7E61D01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8F0F22-42D4-455E-BCDE-1118521BCC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E32F30-D9D6-4D37-81B9-26E2EA35EC9E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CEFCD-28C0-4C06-9E9B-8EC32BD7BE5F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913D84-DF88-417E-9FC0-6C7AE98513E2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err="1">
                  <a:solidFill>
                    <a:srgbClr val="C00000"/>
                  </a:solidFill>
                </a:rPr>
                <a:t>ReadMTJ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7EC5C2-AC2A-41CD-BB41-22107BB3FD69}"/>
              </a:ext>
            </a:extLst>
          </p:cNvPr>
          <p:cNvCxnSpPr>
            <a:cxnSpLocks/>
          </p:cNvCxnSpPr>
          <p:nvPr/>
        </p:nvCxnSpPr>
        <p:spPr>
          <a:xfrm flipV="1">
            <a:off x="5793562" y="2741286"/>
            <a:ext cx="0" cy="4593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2361DB-F4F0-44E6-BC3C-D4978A5BF28C}"/>
              </a:ext>
            </a:extLst>
          </p:cNvPr>
          <p:cNvSpPr txBox="1"/>
          <p:nvPr/>
        </p:nvSpPr>
        <p:spPr>
          <a:xfrm>
            <a:off x="5653201" y="2427480"/>
            <a:ext cx="3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57DB0CB-E108-48A6-B94F-66A3FAB5A167}"/>
              </a:ext>
            </a:extLst>
          </p:cNvPr>
          <p:cNvGrpSpPr/>
          <p:nvPr/>
        </p:nvGrpSpPr>
        <p:grpSpPr>
          <a:xfrm>
            <a:off x="4160470" y="883556"/>
            <a:ext cx="5098793" cy="1887675"/>
            <a:chOff x="414875" y="1706969"/>
            <a:chExt cx="3880207" cy="1436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9F5B1A4-D2D9-4523-A04A-7BF803898D9E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4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810512-C620-437F-9421-FFE19009880F}"/>
                </a:ext>
              </a:extLst>
            </p:cNvPr>
            <p:cNvCxnSpPr>
              <a:endCxn id="51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59F8D7-5AF5-4398-946A-F7F44B80B4BC}"/>
                </a:ext>
              </a:extLst>
            </p:cNvPr>
            <p:cNvCxnSpPr>
              <a:endCxn id="51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5C2533-F843-4F46-9600-60353C94A931}"/>
                </a:ext>
              </a:extLst>
            </p:cNvPr>
            <p:cNvCxnSpPr>
              <a:endCxn id="51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5E9BC0F-C01F-49B4-817C-816FEC38686E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75F3C6-0A99-43DB-B388-6E10784B7CA0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DAB353-194A-4C92-8BF2-881A2186A8CE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4">
              <a:extLst>
                <a:ext uri="{FF2B5EF4-FFF2-40B4-BE49-F238E27FC236}">
                  <a16:creationId xmlns:a16="http://schemas.microsoft.com/office/drawing/2014/main" id="{5232B80D-40F1-4DB3-AD3E-A21579B39F21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276233"/>
                </a:xfrm>
                <a:prstGeom prst="rect">
                  <a:avLst/>
                </a:prstGeom>
                <a:blipFill>
                  <a:blip r:embed="rId6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276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27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10EDF4-C2DA-4DA9-8663-11661917CA9D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44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276233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276233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18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2762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90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281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281064"/>
                </a:xfrm>
                <a:prstGeom prst="rect">
                  <a:avLst/>
                </a:prstGeom>
                <a:blipFill>
                  <a:blip r:embed="rId1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48ABFA0-B04D-4E2F-9286-274C7A967FF3}"/>
              </a:ext>
            </a:extLst>
          </p:cNvPr>
          <p:cNvSpPr/>
          <p:nvPr/>
        </p:nvSpPr>
        <p:spPr>
          <a:xfrm>
            <a:off x="5542603" y="5839748"/>
            <a:ext cx="1155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/>
              <p:nvPr/>
            </p:nvSpPr>
            <p:spPr>
              <a:xfrm>
                <a:off x="5977258" y="800830"/>
                <a:ext cx="127028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43EF1C-D81B-4365-BD01-16E379A3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258" y="800830"/>
                <a:ext cx="1270284" cy="6722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32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Electromagnet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6C64E-2A71-4A99-8FE3-335B9792CE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859824" y="76389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F961EEF6-69C2-4506-8865-B2C1B95B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763896"/>
            <a:ext cx="2804747" cy="21035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B2FF5E-49F3-48F5-B8C4-F370205C0CF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64263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DDA448-EB1F-4EB3-A828-4B741158095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871369" y="182549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31A9FB-11F9-40B6-8A2C-4CFBBA432761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845937" y="161910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B1364F-4C9D-43CD-ABAA-6C66781A80E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082317" y="202223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2A91AF-F76A-4129-8F6E-95E8788E4318}"/>
              </a:ext>
            </a:extLst>
          </p:cNvPr>
          <p:cNvSpPr txBox="1"/>
          <p:nvPr/>
        </p:nvSpPr>
        <p:spPr>
          <a:xfrm>
            <a:off x="4177444" y="300181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10DE0-663B-49A3-82BD-C4A2542DC4A1}"/>
              </a:ext>
            </a:extLst>
          </p:cNvPr>
          <p:cNvSpPr txBox="1"/>
          <p:nvPr/>
        </p:nvSpPr>
        <p:spPr>
          <a:xfrm>
            <a:off x="6128786" y="300181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06272-80C2-403F-9BA4-BBD69EDAE80F}"/>
              </a:ext>
            </a:extLst>
          </p:cNvPr>
          <p:cNvSpPr txBox="1"/>
          <p:nvPr/>
        </p:nvSpPr>
        <p:spPr>
          <a:xfrm>
            <a:off x="7695101" y="303240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B65FE-FC14-4ECD-B9F7-A0A2380A854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292236" y="209256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BA03EDF-AE9E-4BFF-A470-51075BD65CD9}"/>
              </a:ext>
            </a:extLst>
          </p:cNvPr>
          <p:cNvSpPr txBox="1"/>
          <p:nvPr/>
        </p:nvSpPr>
        <p:spPr>
          <a:xfrm>
            <a:off x="1863247" y="300181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1E566-2B2C-4DC0-A4CF-675DA9BEFCBE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 which in turn a constant magnetic field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956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148BA-73B4-4409-A869-723B17776205}"/>
              </a:ext>
            </a:extLst>
          </p:cNvPr>
          <p:cNvGrpSpPr/>
          <p:nvPr/>
        </p:nvGrpSpPr>
        <p:grpSpPr>
          <a:xfrm>
            <a:off x="3647905" y="650974"/>
            <a:ext cx="2880057" cy="1682977"/>
            <a:chOff x="2189583" y="3527832"/>
            <a:chExt cx="2880057" cy="1682977"/>
          </a:xfrm>
        </p:grpSpPr>
        <p:sp>
          <p:nvSpPr>
            <p:cNvPr id="7" name="Rectangle: Top Corners Snipped 6">
              <a:extLst>
                <a:ext uri="{FF2B5EF4-FFF2-40B4-BE49-F238E27FC236}">
                  <a16:creationId xmlns:a16="http://schemas.microsoft.com/office/drawing/2014/main" id="{56723D73-B63D-456B-83C2-24A8B759C595}"/>
                </a:ext>
              </a:extLst>
            </p:cNvPr>
            <p:cNvSpPr/>
            <p:nvPr/>
          </p:nvSpPr>
          <p:spPr>
            <a:xfrm rot="5400000">
              <a:off x="1932991" y="3784428"/>
              <a:ext cx="1262743" cy="749559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" name="Rectangle: Top Corners Snipped 7">
              <a:extLst>
                <a:ext uri="{FF2B5EF4-FFF2-40B4-BE49-F238E27FC236}">
                  <a16:creationId xmlns:a16="http://schemas.microsoft.com/office/drawing/2014/main" id="{CB9DE1F5-37DD-4A2A-AB01-E147ECE3364B}"/>
                </a:ext>
              </a:extLst>
            </p:cNvPr>
            <p:cNvSpPr/>
            <p:nvPr/>
          </p:nvSpPr>
          <p:spPr>
            <a:xfrm rot="16200000">
              <a:off x="4063493" y="3784418"/>
              <a:ext cx="1262734" cy="749561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4118B-C2DA-4FDB-93E2-8DED52DDED7A}"/>
                </a:ext>
              </a:extLst>
            </p:cNvPr>
            <p:cNvGrpSpPr/>
            <p:nvPr/>
          </p:nvGrpSpPr>
          <p:grpSpPr>
            <a:xfrm>
              <a:off x="3425185" y="3807097"/>
              <a:ext cx="394919" cy="676683"/>
              <a:chOff x="3446862" y="3838648"/>
              <a:chExt cx="394919" cy="6766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83850C-7DEC-4991-B93C-D3E1844EED23}"/>
                  </a:ext>
                </a:extLst>
              </p:cNvPr>
              <p:cNvSpPr/>
              <p:nvPr/>
            </p:nvSpPr>
            <p:spPr>
              <a:xfrm rot="16200000">
                <a:off x="3305980" y="3979530"/>
                <a:ext cx="676683" cy="3949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00554C5-EF2C-4985-92EB-1E33C3BDAC68}"/>
                  </a:ext>
                </a:extLst>
              </p:cNvPr>
              <p:cNvGrpSpPr/>
              <p:nvPr/>
            </p:nvGrpSpPr>
            <p:grpSpPr>
              <a:xfrm rot="5400000">
                <a:off x="3559953" y="3997588"/>
                <a:ext cx="176361" cy="380990"/>
                <a:chOff x="3696599" y="3983765"/>
                <a:chExt cx="176361" cy="380990"/>
              </a:xfrm>
            </p:grpSpPr>
            <p:sp>
              <p:nvSpPr>
                <p:cNvPr id="20" name="Arrow: Up 19">
                  <a:extLst>
                    <a:ext uri="{FF2B5EF4-FFF2-40B4-BE49-F238E27FC236}">
                      <a16:creationId xmlns:a16="http://schemas.microsoft.com/office/drawing/2014/main" id="{C75FFD32-10A4-402E-AC61-00ED9D27EAF4}"/>
                    </a:ext>
                  </a:extLst>
                </p:cNvPr>
                <p:cNvSpPr/>
                <p:nvPr/>
              </p:nvSpPr>
              <p:spPr>
                <a:xfrm>
                  <a:off x="3715285" y="3983765"/>
                  <a:ext cx="130324" cy="380990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en-US" sz="1350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3E53ABA-AACA-4370-B983-A7FB623BF263}"/>
                    </a:ext>
                  </a:extLst>
                </p:cNvPr>
                <p:cNvSpPr/>
                <p:nvPr/>
              </p:nvSpPr>
              <p:spPr>
                <a:xfrm rot="16200000">
                  <a:off x="3693661" y="4113130"/>
                  <a:ext cx="182237" cy="176361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en-US" sz="1350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CA4FE1-8D3A-4BC4-B205-697C71CB0056}"/>
                </a:ext>
              </a:extLst>
            </p:cNvPr>
            <p:cNvGrpSpPr/>
            <p:nvPr/>
          </p:nvGrpSpPr>
          <p:grpSpPr>
            <a:xfrm>
              <a:off x="3026016" y="3721176"/>
              <a:ext cx="1207187" cy="853105"/>
              <a:chOff x="3028950" y="3728720"/>
              <a:chExt cx="1207187" cy="85310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0E05299-283D-420D-867E-711F153BEB56}"/>
                  </a:ext>
                </a:extLst>
              </p:cNvPr>
              <p:cNvCxnSpPr/>
              <p:nvPr/>
            </p:nvCxnSpPr>
            <p:spPr>
              <a:xfrm>
                <a:off x="3028950" y="3728720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6FA138-37D5-4CB7-9698-F7A53039AD4B}"/>
                  </a:ext>
                </a:extLst>
              </p:cNvPr>
              <p:cNvCxnSpPr/>
              <p:nvPr/>
            </p:nvCxnSpPr>
            <p:spPr>
              <a:xfrm>
                <a:off x="3028950" y="3900170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CF42503-BB12-4F87-BC29-FF474445B09E}"/>
                  </a:ext>
                </a:extLst>
              </p:cNvPr>
              <p:cNvCxnSpPr/>
              <p:nvPr/>
            </p:nvCxnSpPr>
            <p:spPr>
              <a:xfrm>
                <a:off x="3028950" y="4081877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1A5B22-E695-4FEF-9DF1-35D3C3FA3E54}"/>
                  </a:ext>
                </a:extLst>
              </p:cNvPr>
              <p:cNvCxnSpPr/>
              <p:nvPr/>
            </p:nvCxnSpPr>
            <p:spPr>
              <a:xfrm>
                <a:off x="3028950" y="424868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EA88944-4807-4287-8CF7-23621A1953A9}"/>
                  </a:ext>
                </a:extLst>
              </p:cNvPr>
              <p:cNvCxnSpPr/>
              <p:nvPr/>
            </p:nvCxnSpPr>
            <p:spPr>
              <a:xfrm>
                <a:off x="3028950" y="441418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D9CC0F8-F25D-46AB-803C-91A25B5488D2}"/>
                  </a:ext>
                </a:extLst>
              </p:cNvPr>
              <p:cNvCxnSpPr/>
              <p:nvPr/>
            </p:nvCxnSpPr>
            <p:spPr>
              <a:xfrm>
                <a:off x="3038527" y="458182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47" descr="Flammable">
              <a:extLst>
                <a:ext uri="{FF2B5EF4-FFF2-40B4-BE49-F238E27FC236}">
                  <a16:creationId xmlns:a16="http://schemas.microsoft.com/office/drawing/2014/main" id="{0ADD2E3E-26A4-462D-B6E2-DCFD7C46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5450" y="4662492"/>
              <a:ext cx="548317" cy="54831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09592A5-4171-4AEE-9918-B422F611F9AD}"/>
              </a:ext>
            </a:extLst>
          </p:cNvPr>
          <p:cNvSpPr txBox="1"/>
          <p:nvPr/>
        </p:nvSpPr>
        <p:spPr>
          <a:xfrm>
            <a:off x="32427" y="3936024"/>
            <a:ext cx="604031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 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51485-9860-4D38-BFFE-BB7CA5CD965C}"/>
              </a:ext>
            </a:extLst>
          </p:cNvPr>
          <p:cNvSpPr txBox="1"/>
          <p:nvPr/>
        </p:nvSpPr>
        <p:spPr>
          <a:xfrm>
            <a:off x="40881" y="3050450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32" name="Picture 31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43E4BF84-CE71-47FE-91A6-B1E4E71C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836" y="4422733"/>
            <a:ext cx="2681654" cy="2011241"/>
          </a:xfrm>
          <a:prstGeom prst="rect">
            <a:avLst/>
          </a:prstGeom>
        </p:spPr>
      </p:pic>
      <p:pic>
        <p:nvPicPr>
          <p:cNvPr id="34" name="Picture 3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15D5A10-2585-446E-8988-0B9AF181C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81752" y="648321"/>
            <a:ext cx="3316165" cy="19611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3B98BE-CFB2-408C-BF6A-EFAF95931F02}"/>
              </a:ext>
            </a:extLst>
          </p:cNvPr>
          <p:cNvSpPr txBox="1"/>
          <p:nvPr/>
        </p:nvSpPr>
        <p:spPr>
          <a:xfrm>
            <a:off x="1077041" y="2593344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Heater 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66CE9B-1E3E-40A4-A630-0B570B23B35E}"/>
              </a:ext>
            </a:extLst>
          </p:cNvPr>
          <p:cNvSpPr txBox="1"/>
          <p:nvPr/>
        </p:nvSpPr>
        <p:spPr>
          <a:xfrm>
            <a:off x="6771326" y="6391613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Vacuum Pump</a:t>
            </a:r>
            <a:endParaRPr lang="en-IN" dirty="0"/>
          </a:p>
        </p:txBody>
      </p:sp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3A0773E3-03D2-46E3-A27B-88212F0894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14340" r="12564" b="6184"/>
          <a:stretch/>
        </p:blipFill>
        <p:spPr>
          <a:xfrm>
            <a:off x="6581171" y="657218"/>
            <a:ext cx="2357403" cy="3272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33996B-1528-4AC8-9B26-EFD61F9AEFAF}"/>
              </a:ext>
            </a:extLst>
          </p:cNvPr>
          <p:cNvSpPr txBox="1"/>
          <p:nvPr/>
        </p:nvSpPr>
        <p:spPr>
          <a:xfrm>
            <a:off x="40881" y="4958862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7633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04B11-2E50-4339-ADA5-2F348FBE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28" y="722943"/>
            <a:ext cx="2433272" cy="324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A6040-6A80-4477-8EF9-6045224341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4" y="177435"/>
            <a:ext cx="1822919" cy="2338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DA10E-0764-4EA4-9CFB-661E3A05E8AB}"/>
              </a:ext>
            </a:extLst>
          </p:cNvPr>
          <p:cNvSpPr txBox="1"/>
          <p:nvPr/>
        </p:nvSpPr>
        <p:spPr>
          <a:xfrm>
            <a:off x="84075" y="2536022"/>
            <a:ext cx="323996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31-2CF9-4A27-B60F-CC5BA4FA7AF8}"/>
              </a:ext>
            </a:extLst>
          </p:cNvPr>
          <p:cNvSpPr txBox="1"/>
          <p:nvPr/>
        </p:nvSpPr>
        <p:spPr>
          <a:xfrm>
            <a:off x="84075" y="3802224"/>
            <a:ext cx="4048310" cy="25699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0C265-05FE-4E65-BB83-07704FFACA92}"/>
              </a:ext>
            </a:extLst>
          </p:cNvPr>
          <p:cNvSpPr txBox="1"/>
          <p:nvPr/>
        </p:nvSpPr>
        <p:spPr>
          <a:xfrm>
            <a:off x="4277456" y="4025362"/>
            <a:ext cx="4866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It measures by the Hall effect, which is the conversion of magnetic field into Hall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Electrons in magnetic field tries to move in perpendicular direction of applied magnetic field (Lorentz force)</a:t>
            </a:r>
            <a:r>
              <a:rPr lang="en-IN" sz="22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56824D-89B5-4AAB-A8FD-32AA1C4753F6}"/>
              </a:ext>
            </a:extLst>
          </p:cNvPr>
          <p:cNvCxnSpPr>
            <a:cxnSpLocks/>
          </p:cNvCxnSpPr>
          <p:nvPr/>
        </p:nvCxnSpPr>
        <p:spPr>
          <a:xfrm flipH="1">
            <a:off x="6321669" y="2141844"/>
            <a:ext cx="1285875" cy="374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C77251-C12B-4CAA-8BB4-A26EE483C929}"/>
              </a:ext>
            </a:extLst>
          </p:cNvPr>
          <p:cNvSpPr txBox="1"/>
          <p:nvPr/>
        </p:nvSpPr>
        <p:spPr>
          <a:xfrm>
            <a:off x="7515773" y="1957178"/>
            <a:ext cx="13430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Gauss Probe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48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pic>
        <p:nvPicPr>
          <p:cNvPr id="12" name="Picture 11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8" y="738215"/>
            <a:ext cx="3719146" cy="278936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054B8F4-46F3-431A-A882-FAFD4EE5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2" y="729761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8E4B19-CA75-4405-ABE3-641F6930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49" y="3694729"/>
            <a:ext cx="3956790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8B49EB6-2999-4E5B-AB9D-F1432765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3" y="3699258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774AEC-2EDE-406B-84C3-BDE9BCE7D3E5}"/>
              </a:ext>
            </a:extLst>
          </p:cNvPr>
          <p:cNvSpPr txBox="1"/>
          <p:nvPr/>
        </p:nvSpPr>
        <p:spPr>
          <a:xfrm>
            <a:off x="272690" y="369893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1CAE5-1BFD-4E6B-B68F-7458783EFD85}"/>
              </a:ext>
            </a:extLst>
          </p:cNvPr>
          <p:cNvSpPr txBox="1"/>
          <p:nvPr/>
        </p:nvSpPr>
        <p:spPr>
          <a:xfrm>
            <a:off x="4739052" y="738215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FC8D-6545-4FF2-B12E-C0B330650854}"/>
              </a:ext>
            </a:extLst>
          </p:cNvPr>
          <p:cNvSpPr txBox="1"/>
          <p:nvPr/>
        </p:nvSpPr>
        <p:spPr>
          <a:xfrm>
            <a:off x="4739052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/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5968EF-73A1-42C7-8B06-705CF254B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3" y="5694616"/>
                <a:ext cx="60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/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0E4D48-A3E0-4437-AD04-7157D3AB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682" y="5694616"/>
                <a:ext cx="60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/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C531E8-015D-43CF-A672-085BFD34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22" y="2736339"/>
                <a:ext cx="60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096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8B3D6-9860-4AF8-BF19-68869956A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 b="21513"/>
          <a:stretch/>
        </p:blipFill>
        <p:spPr>
          <a:xfrm>
            <a:off x="197826" y="729761"/>
            <a:ext cx="3160836" cy="2881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/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2.5cm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BDA391-98FA-419F-9D0B-EDF3F063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52" y="3110402"/>
                <a:ext cx="371914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/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3.6cm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AA41-1698-494C-AF63-DCB47229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9" y="6075370"/>
                <a:ext cx="371914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/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 = 5cm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E0F28-9879-4B24-888E-C9A8BDEB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874" y="6128239"/>
                <a:ext cx="371914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4A8025AE-A786-4914-B6B5-BE5595EF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74" y="778101"/>
            <a:ext cx="3945066" cy="23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3AC3A2-C6B5-4FBB-98F3-A8BEC58C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" y="3701896"/>
            <a:ext cx="3956789" cy="23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A903F4E-1B4B-494F-B49D-F89FC7B1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1" y="3706313"/>
            <a:ext cx="3949449" cy="23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4F734F-A79E-4FBE-897F-D7A7673EC40F}"/>
              </a:ext>
            </a:extLst>
          </p:cNvPr>
          <p:cNvSpPr txBox="1"/>
          <p:nvPr/>
        </p:nvSpPr>
        <p:spPr>
          <a:xfrm>
            <a:off x="351819" y="370189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4F2BE-4FFA-498E-93F5-5660D35382BF}"/>
              </a:ext>
            </a:extLst>
          </p:cNvPr>
          <p:cNvSpPr txBox="1"/>
          <p:nvPr/>
        </p:nvSpPr>
        <p:spPr>
          <a:xfrm>
            <a:off x="4857874" y="775463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87D6D-F472-4775-9E43-BBFAE4DAE5D4}"/>
              </a:ext>
            </a:extLst>
          </p:cNvPr>
          <p:cNvSpPr txBox="1"/>
          <p:nvPr/>
        </p:nvSpPr>
        <p:spPr>
          <a:xfrm>
            <a:off x="4739051" y="3707216"/>
            <a:ext cx="5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H↑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/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7521A2-FC09-4C1A-A104-64EE4EFF5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12" y="5706038"/>
                <a:ext cx="554165" cy="369332"/>
              </a:xfrm>
              <a:prstGeom prst="rect">
                <a:avLst/>
              </a:prstGeom>
              <a:blipFill>
                <a:blip r:embed="rId9"/>
                <a:stretch>
                  <a:fillRect l="-3333" t="-8197" r="-888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/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2F519F-892D-45C6-93FE-66C36FDC0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75" y="2811932"/>
                <a:ext cx="554165" cy="369332"/>
              </a:xfrm>
              <a:prstGeom prst="rect">
                <a:avLst/>
              </a:prstGeom>
              <a:blipFill>
                <a:blip r:embed="rId10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/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→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C98304-D425-4CC7-AB5A-E1A4C3C27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35" y="5718172"/>
                <a:ext cx="554165" cy="369332"/>
              </a:xfrm>
              <a:prstGeom prst="rect">
                <a:avLst/>
              </a:prstGeom>
              <a:blipFill>
                <a:blip r:embed="rId11"/>
                <a:stretch>
                  <a:fillRect l="-2198" t="-8197" r="-8791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92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9661-2BA4-4D75-A5DC-E06CC52A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10D97-782E-4D2D-8A35-C2D20A90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1229D-0B27-45E3-9FE3-97949145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910A-A102-44DC-8D1B-297C6737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7163C-B0BC-4C84-A23E-F261C080F5FE}"/>
              </a:ext>
            </a:extLst>
          </p:cNvPr>
          <p:cNvSpPr txBox="1"/>
          <p:nvPr/>
        </p:nvSpPr>
        <p:spPr>
          <a:xfrm>
            <a:off x="149290" y="1017037"/>
            <a:ext cx="84815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Understanding of the working principle of ANN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Implemented a 7x5 Character Recognition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Learned about magnetic anisotropy, Multiferroics and Multiferroic Composites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Implemented the above learned concepts in sketching out the idea for making a hardware based artificial neuron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Worked on EM, ETA and Gaussmeter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06C4-D1B6-447E-807B-EF1E32B5A119}"/>
              </a:ext>
            </a:extLst>
          </p:cNvPr>
          <p:cNvSpPr txBox="1"/>
          <p:nvPr/>
        </p:nvSpPr>
        <p:spPr>
          <a:xfrm>
            <a:off x="331237" y="4366727"/>
            <a:ext cx="848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Future 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start working on sputtering for deposition, EBL for pattering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Fabrication of the device</a:t>
            </a:r>
          </a:p>
        </p:txBody>
      </p:sp>
    </p:spTree>
    <p:extLst>
      <p:ext uri="{BB962C8B-B14F-4D97-AF65-F5344CB8AC3E}">
        <p14:creationId xmlns:p14="http://schemas.microsoft.com/office/powerpoint/2010/main" val="180601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A45-724B-4AFD-93F2-2F18871B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Motivation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8F18A-4DC7-4A11-B736-FEF2BC6B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9AEF8-2309-486D-9419-07494C1C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B7A47-A222-47A1-988B-585FDAE4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58158-32E0-44CB-8C4B-9BFB233EF6D3}"/>
              </a:ext>
            </a:extLst>
          </p:cNvPr>
          <p:cNvSpPr txBox="1"/>
          <p:nvPr/>
        </p:nvSpPr>
        <p:spPr>
          <a:xfrm>
            <a:off x="3226777" y="888023"/>
            <a:ext cx="26904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Why Neural Network ?</a:t>
            </a:r>
            <a:endParaRPr lang="en-IN" b="1" dirty="0"/>
          </a:p>
        </p:txBody>
      </p:sp>
      <p:pic>
        <p:nvPicPr>
          <p:cNvPr id="7" name="Google Shape;106;p15">
            <a:extLst>
              <a:ext uri="{FF2B5EF4-FFF2-40B4-BE49-F238E27FC236}">
                <a16:creationId xmlns:a16="http://schemas.microsoft.com/office/drawing/2014/main" id="{68AEE57C-092E-4A03-97A9-BF571ECA54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62" y="1409754"/>
            <a:ext cx="3416851" cy="2460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9358812C-5162-43B3-82F3-59C37CBC024D}"/>
              </a:ext>
            </a:extLst>
          </p:cNvPr>
          <p:cNvSpPr txBox="1"/>
          <p:nvPr/>
        </p:nvSpPr>
        <p:spPr>
          <a:xfrm>
            <a:off x="158262" y="3870473"/>
            <a:ext cx="3461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Detection and Object Identification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08;p15">
            <a:extLst>
              <a:ext uri="{FF2B5EF4-FFF2-40B4-BE49-F238E27FC236}">
                <a16:creationId xmlns:a16="http://schemas.microsoft.com/office/drawing/2014/main" id="{1BEE14A9-8054-492C-A68F-862B024905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6261" y="4695330"/>
            <a:ext cx="3880677" cy="14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9;p15">
            <a:extLst>
              <a:ext uri="{FF2B5EF4-FFF2-40B4-BE49-F238E27FC236}">
                <a16:creationId xmlns:a16="http://schemas.microsoft.com/office/drawing/2014/main" id="{CFEDF119-FCF0-4463-845D-C95C5F050528}"/>
              </a:ext>
            </a:extLst>
          </p:cNvPr>
          <p:cNvSpPr txBox="1"/>
          <p:nvPr/>
        </p:nvSpPr>
        <p:spPr>
          <a:xfrm>
            <a:off x="5356049" y="6083523"/>
            <a:ext cx="3461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34B22-787C-4F83-B853-FE8891BEDFE9}"/>
              </a:ext>
            </a:extLst>
          </p:cNvPr>
          <p:cNvSpPr txBox="1"/>
          <p:nvPr/>
        </p:nvSpPr>
        <p:spPr>
          <a:xfrm>
            <a:off x="3619362" y="1413020"/>
            <a:ext cx="416755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Rise of Self Driving Car (Tesla)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7CF42-AEC7-4227-9850-5CEAFE06108A}"/>
              </a:ext>
            </a:extLst>
          </p:cNvPr>
          <p:cNvSpPr txBox="1"/>
          <p:nvPr/>
        </p:nvSpPr>
        <p:spPr>
          <a:xfrm>
            <a:off x="967154" y="4695330"/>
            <a:ext cx="405325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detection </a:t>
            </a:r>
          </a:p>
        </p:txBody>
      </p:sp>
    </p:spTree>
    <p:extLst>
      <p:ext uri="{BB962C8B-B14F-4D97-AF65-F5344CB8AC3E}">
        <p14:creationId xmlns:p14="http://schemas.microsoft.com/office/powerpoint/2010/main" val="331473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C0AD-FB50-4F06-9BC8-598AACAB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Training &amp; Testing Phase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DE90D-09C2-4614-B699-52142F2A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C51AE-331B-42B1-ACD7-CF6EBF3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C3F24-ACB3-45B8-A171-74FBDD3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3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8FEC7-789E-4984-806A-0B2475D1C0A4}"/>
              </a:ext>
            </a:extLst>
          </p:cNvPr>
          <p:cNvSpPr/>
          <p:nvPr/>
        </p:nvSpPr>
        <p:spPr>
          <a:xfrm>
            <a:off x="2209312" y="707674"/>
            <a:ext cx="4725376" cy="550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is a two-phase process</a:t>
            </a:r>
            <a:endParaRPr lang="en-IN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A9DDD5A-8378-4D73-8039-8553B2DBFECF}"/>
              </a:ext>
            </a:extLst>
          </p:cNvPr>
          <p:cNvSpPr/>
          <p:nvPr/>
        </p:nvSpPr>
        <p:spPr>
          <a:xfrm>
            <a:off x="213325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62B0E-8B92-440C-B8D1-29F18F4FA41C}"/>
              </a:ext>
            </a:extLst>
          </p:cNvPr>
          <p:cNvSpPr/>
          <p:nvPr/>
        </p:nvSpPr>
        <p:spPr>
          <a:xfrm>
            <a:off x="628961" y="1309420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42CAC-CFE5-46ED-B8C0-73A979A869D6}"/>
              </a:ext>
            </a:extLst>
          </p:cNvPr>
          <p:cNvSpPr/>
          <p:nvPr/>
        </p:nvSpPr>
        <p:spPr>
          <a:xfrm>
            <a:off x="5121830" y="1269892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EDE873D0-B86B-4D01-8EEE-692C5F2ADE8C}"/>
              </a:ext>
            </a:extLst>
          </p:cNvPr>
          <p:cNvSpPr/>
          <p:nvPr/>
        </p:nvSpPr>
        <p:spPr>
          <a:xfrm>
            <a:off x="4734658" y="134629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45E81-A0A3-4F83-B8C6-453168406E27}"/>
              </a:ext>
            </a:extLst>
          </p:cNvPr>
          <p:cNvCxnSpPr>
            <a:cxnSpLocks/>
          </p:cNvCxnSpPr>
          <p:nvPr/>
        </p:nvCxnSpPr>
        <p:spPr>
          <a:xfrm>
            <a:off x="4572000" y="1358868"/>
            <a:ext cx="0" cy="48130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9B7759-E58C-415C-8032-BA7915387989}"/>
              </a:ext>
            </a:extLst>
          </p:cNvPr>
          <p:cNvSpPr txBox="1"/>
          <p:nvPr/>
        </p:nvSpPr>
        <p:spPr>
          <a:xfrm>
            <a:off x="213326" y="1773416"/>
            <a:ext cx="4235582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Training Phase: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model learns the underlying feature and mapping function of the given input-output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D6DDD-72DF-4BBC-865A-649D146075E9}"/>
              </a:ext>
            </a:extLst>
          </p:cNvPr>
          <p:cNvSpPr txBox="1"/>
          <p:nvPr/>
        </p:nvSpPr>
        <p:spPr>
          <a:xfrm>
            <a:off x="213325" y="4627029"/>
            <a:ext cx="4235582" cy="16312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Input data is feed into the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model gives some output, form which the error is calculated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error, the tunning parameter of the model is changed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756D0-1D1C-47B3-BBAF-94025FE60053}"/>
              </a:ext>
            </a:extLst>
          </p:cNvPr>
          <p:cNvSpPr txBox="1"/>
          <p:nvPr/>
        </p:nvSpPr>
        <p:spPr>
          <a:xfrm>
            <a:off x="213325" y="3206749"/>
            <a:ext cx="4235582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Data:</a:t>
            </a:r>
          </a:p>
          <a:p>
            <a:pPr algn="ctr"/>
            <a:r>
              <a:rPr lang="en-US" sz="2000" b="1" dirty="0"/>
              <a:t>( X , T )</a:t>
            </a:r>
          </a:p>
          <a:p>
            <a:r>
              <a:rPr lang="en-US" sz="2000" dirty="0"/>
              <a:t>X: Input to the model</a:t>
            </a:r>
          </a:p>
          <a:p>
            <a:r>
              <a:rPr lang="en-US" sz="2000" dirty="0"/>
              <a:t>T: Expected value for input X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74B68-093A-49C5-BA20-F693DE120F23}"/>
              </a:ext>
            </a:extLst>
          </p:cNvPr>
          <p:cNvSpPr txBox="1"/>
          <p:nvPr/>
        </p:nvSpPr>
        <p:spPr>
          <a:xfrm>
            <a:off x="4712678" y="1769967"/>
            <a:ext cx="4235582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Testing Phase: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Once the modeled is trained, new input data are feed into the model which were never used in the training phase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A4FEF-5F0F-42B0-BEEC-B1F0C472DBD9}"/>
              </a:ext>
            </a:extLst>
          </p:cNvPr>
          <p:cNvSpPr txBox="1"/>
          <p:nvPr/>
        </p:nvSpPr>
        <p:spPr>
          <a:xfrm>
            <a:off x="4712678" y="3521719"/>
            <a:ext cx="4235582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Testing is also used for checking whether the model is generalizing the data or its more biased towards the trained data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8A2F4-2205-411E-9561-CBF7EDEB90D4}"/>
              </a:ext>
            </a:extLst>
          </p:cNvPr>
          <p:cNvSpPr/>
          <p:nvPr/>
        </p:nvSpPr>
        <p:spPr>
          <a:xfrm>
            <a:off x="5961185" y="5354588"/>
            <a:ext cx="1743614" cy="924677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7CA06-8F44-4ED5-BD77-DDD83A32EABE}"/>
              </a:ext>
            </a:extLst>
          </p:cNvPr>
          <p:cNvSpPr/>
          <p:nvPr/>
        </p:nvSpPr>
        <p:spPr>
          <a:xfrm>
            <a:off x="4942476" y="5661849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4C61BC-80DA-4D2C-B9C8-F1D4FEB9896A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5342344" y="5816927"/>
            <a:ext cx="6188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7EBD6F1-2A79-4710-8408-FAEBC1EA5F59}"/>
              </a:ext>
            </a:extLst>
          </p:cNvPr>
          <p:cNvSpPr/>
          <p:nvPr/>
        </p:nvSpPr>
        <p:spPr>
          <a:xfrm>
            <a:off x="8484536" y="5661848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78D65366-ADD6-4155-8F0F-001433A078A6}"/>
              </a:ext>
            </a:extLst>
          </p:cNvPr>
          <p:cNvSpPr/>
          <p:nvPr/>
        </p:nvSpPr>
        <p:spPr>
          <a:xfrm>
            <a:off x="6052703" y="4913596"/>
            <a:ext cx="1609690" cy="3388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ERROR: T - O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B5B2DE-A8ED-4CBC-ACEA-8E9CAEFC6D23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rot="16200000" flipV="1">
            <a:off x="7884013" y="4861390"/>
            <a:ext cx="578838" cy="1022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4DF4C-7C85-4D1D-8F4C-0FE632910222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7704799" y="5816926"/>
            <a:ext cx="7797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8C2CB37-1A45-4C48-87F7-63D55052EADA}"/>
              </a:ext>
            </a:extLst>
          </p:cNvPr>
          <p:cNvSpPr/>
          <p:nvPr/>
        </p:nvSpPr>
        <p:spPr>
          <a:xfrm>
            <a:off x="6472376" y="551277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05BD9C-5DA7-4C3C-8AC9-FA602C3234C7}"/>
              </a:ext>
            </a:extLst>
          </p:cNvPr>
          <p:cNvSpPr/>
          <p:nvPr/>
        </p:nvSpPr>
        <p:spPr>
          <a:xfrm>
            <a:off x="6472376" y="588829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009C7C-5D9C-4D29-B2D4-59BE955B7306}"/>
              </a:ext>
            </a:extLst>
          </p:cNvPr>
          <p:cNvSpPr/>
          <p:nvPr/>
        </p:nvSpPr>
        <p:spPr>
          <a:xfrm>
            <a:off x="7085059" y="569238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6967D0-39B8-4DCB-B81B-6B7522885BA0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>
            <a:off x="6744937" y="5637316"/>
            <a:ext cx="340122" cy="17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3DABC3-E277-4EC4-9FC2-A4CFCDEE352C}"/>
              </a:ext>
            </a:extLst>
          </p:cNvPr>
          <p:cNvCxnSpPr>
            <a:stCxn id="49" idx="6"/>
            <a:endCxn id="50" idx="2"/>
          </p:cNvCxnSpPr>
          <p:nvPr/>
        </p:nvCxnSpPr>
        <p:spPr>
          <a:xfrm flipV="1">
            <a:off x="6744937" y="5816926"/>
            <a:ext cx="340122" cy="1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A9DF75-690A-460B-A25A-BF503F68D395}"/>
              </a:ext>
            </a:extLst>
          </p:cNvPr>
          <p:cNvCxnSpPr>
            <a:stCxn id="20" idx="1"/>
            <a:endCxn id="47" idx="2"/>
          </p:cNvCxnSpPr>
          <p:nvPr/>
        </p:nvCxnSpPr>
        <p:spPr>
          <a:xfrm flipV="1">
            <a:off x="5961185" y="5637316"/>
            <a:ext cx="511191" cy="1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BC4C91-8AD1-4CE1-B53B-20D1EEA4BDFE}"/>
              </a:ext>
            </a:extLst>
          </p:cNvPr>
          <p:cNvCxnSpPr>
            <a:stCxn id="20" idx="1"/>
            <a:endCxn id="49" idx="2"/>
          </p:cNvCxnSpPr>
          <p:nvPr/>
        </p:nvCxnSpPr>
        <p:spPr>
          <a:xfrm>
            <a:off x="5961185" y="5816927"/>
            <a:ext cx="511191" cy="19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129F7F-F4E1-41D6-AAE7-D681DC6B8956}"/>
              </a:ext>
            </a:extLst>
          </p:cNvPr>
          <p:cNvCxnSpPr>
            <a:stCxn id="50" idx="6"/>
            <a:endCxn id="20" idx="3"/>
          </p:cNvCxnSpPr>
          <p:nvPr/>
        </p:nvCxnSpPr>
        <p:spPr>
          <a:xfrm>
            <a:off x="7357620" y="5816926"/>
            <a:ext cx="347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9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C9E-E09B-4665-A730-8E048024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Example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1404-405D-48A3-883A-DFBD19B2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D674C-D7B3-4273-9A67-D11AD37D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BFA27-8626-424E-B5D6-7D5A84A6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CAC7B2B-FBCB-4997-9E82-3A60791DE365}"/>
              </a:ext>
            </a:extLst>
          </p:cNvPr>
          <p:cNvSpPr/>
          <p:nvPr/>
        </p:nvSpPr>
        <p:spPr>
          <a:xfrm>
            <a:off x="1021207" y="40116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6;p53">
            <a:extLst>
              <a:ext uri="{FF2B5EF4-FFF2-40B4-BE49-F238E27FC236}">
                <a16:creationId xmlns:a16="http://schemas.microsoft.com/office/drawing/2014/main" id="{FC388997-C819-46D3-8E6E-F95E5864173A}"/>
              </a:ext>
            </a:extLst>
          </p:cNvPr>
          <p:cNvSpPr/>
          <p:nvPr/>
        </p:nvSpPr>
        <p:spPr>
          <a:xfrm>
            <a:off x="1358245" y="40051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6;p53">
            <a:extLst>
              <a:ext uri="{FF2B5EF4-FFF2-40B4-BE49-F238E27FC236}">
                <a16:creationId xmlns:a16="http://schemas.microsoft.com/office/drawing/2014/main" id="{02863387-7CE1-48FD-A748-8751976FE1A0}"/>
              </a:ext>
            </a:extLst>
          </p:cNvPr>
          <p:cNvSpPr/>
          <p:nvPr/>
        </p:nvSpPr>
        <p:spPr>
          <a:xfrm>
            <a:off x="1695283" y="40051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06;p53">
            <a:extLst>
              <a:ext uri="{FF2B5EF4-FFF2-40B4-BE49-F238E27FC236}">
                <a16:creationId xmlns:a16="http://schemas.microsoft.com/office/drawing/2014/main" id="{DF52771E-F59E-4D31-8B2F-2DCF65E3DA82}"/>
              </a:ext>
            </a:extLst>
          </p:cNvPr>
          <p:cNvSpPr/>
          <p:nvPr/>
        </p:nvSpPr>
        <p:spPr>
          <a:xfrm>
            <a:off x="1021207" y="437503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06;p53">
            <a:extLst>
              <a:ext uri="{FF2B5EF4-FFF2-40B4-BE49-F238E27FC236}">
                <a16:creationId xmlns:a16="http://schemas.microsoft.com/office/drawing/2014/main" id="{A9900D29-1DC0-46AC-B2D4-64FC5B7CE1C2}"/>
              </a:ext>
            </a:extLst>
          </p:cNvPr>
          <p:cNvSpPr/>
          <p:nvPr/>
        </p:nvSpPr>
        <p:spPr>
          <a:xfrm>
            <a:off x="1358245" y="436855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06;p53">
            <a:extLst>
              <a:ext uri="{FF2B5EF4-FFF2-40B4-BE49-F238E27FC236}">
                <a16:creationId xmlns:a16="http://schemas.microsoft.com/office/drawing/2014/main" id="{AA2CDDA6-F86B-4EEC-9204-7BE1C9511AFF}"/>
              </a:ext>
            </a:extLst>
          </p:cNvPr>
          <p:cNvSpPr/>
          <p:nvPr/>
        </p:nvSpPr>
        <p:spPr>
          <a:xfrm>
            <a:off x="1695283" y="436855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06;p53">
            <a:extLst>
              <a:ext uri="{FF2B5EF4-FFF2-40B4-BE49-F238E27FC236}">
                <a16:creationId xmlns:a16="http://schemas.microsoft.com/office/drawing/2014/main" id="{AB1223FD-8611-488D-94CA-46D666C3F657}"/>
              </a:ext>
            </a:extLst>
          </p:cNvPr>
          <p:cNvSpPr/>
          <p:nvPr/>
        </p:nvSpPr>
        <p:spPr>
          <a:xfrm>
            <a:off x="1021207" y="473197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06;p53">
            <a:extLst>
              <a:ext uri="{FF2B5EF4-FFF2-40B4-BE49-F238E27FC236}">
                <a16:creationId xmlns:a16="http://schemas.microsoft.com/office/drawing/2014/main" id="{20B7723F-9899-4FD9-B2EB-4357C22AF6D9}"/>
              </a:ext>
            </a:extLst>
          </p:cNvPr>
          <p:cNvSpPr/>
          <p:nvPr/>
        </p:nvSpPr>
        <p:spPr>
          <a:xfrm>
            <a:off x="1358245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06;p53">
            <a:extLst>
              <a:ext uri="{FF2B5EF4-FFF2-40B4-BE49-F238E27FC236}">
                <a16:creationId xmlns:a16="http://schemas.microsoft.com/office/drawing/2014/main" id="{D0A2B848-3F00-494F-A39E-CF249EB712E4}"/>
              </a:ext>
            </a:extLst>
          </p:cNvPr>
          <p:cNvSpPr/>
          <p:nvPr/>
        </p:nvSpPr>
        <p:spPr>
          <a:xfrm>
            <a:off x="1695283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06;p53">
            <a:extLst>
              <a:ext uri="{FF2B5EF4-FFF2-40B4-BE49-F238E27FC236}">
                <a16:creationId xmlns:a16="http://schemas.microsoft.com/office/drawing/2014/main" id="{E46DC69A-1E44-412A-8BFA-AFD3546DE237}"/>
              </a:ext>
            </a:extLst>
          </p:cNvPr>
          <p:cNvSpPr/>
          <p:nvPr/>
        </p:nvSpPr>
        <p:spPr>
          <a:xfrm>
            <a:off x="2023131" y="40051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6;p53">
            <a:extLst>
              <a:ext uri="{FF2B5EF4-FFF2-40B4-BE49-F238E27FC236}">
                <a16:creationId xmlns:a16="http://schemas.microsoft.com/office/drawing/2014/main" id="{EEEE2F74-EC89-4434-B530-7D467577A279}"/>
              </a:ext>
            </a:extLst>
          </p:cNvPr>
          <p:cNvSpPr/>
          <p:nvPr/>
        </p:nvSpPr>
        <p:spPr>
          <a:xfrm>
            <a:off x="2023131" y="436855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06;p53">
            <a:extLst>
              <a:ext uri="{FF2B5EF4-FFF2-40B4-BE49-F238E27FC236}">
                <a16:creationId xmlns:a16="http://schemas.microsoft.com/office/drawing/2014/main" id="{125D2D50-79FE-4C71-A110-6D119A51D28D}"/>
              </a:ext>
            </a:extLst>
          </p:cNvPr>
          <p:cNvSpPr/>
          <p:nvPr/>
        </p:nvSpPr>
        <p:spPr>
          <a:xfrm>
            <a:off x="2023131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6;p53">
            <a:extLst>
              <a:ext uri="{FF2B5EF4-FFF2-40B4-BE49-F238E27FC236}">
                <a16:creationId xmlns:a16="http://schemas.microsoft.com/office/drawing/2014/main" id="{447BD26B-A8F6-425C-AF48-2F59436912CF}"/>
              </a:ext>
            </a:extLst>
          </p:cNvPr>
          <p:cNvSpPr/>
          <p:nvPr/>
        </p:nvSpPr>
        <p:spPr>
          <a:xfrm>
            <a:off x="1021207" y="508723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06;p53">
            <a:extLst>
              <a:ext uri="{FF2B5EF4-FFF2-40B4-BE49-F238E27FC236}">
                <a16:creationId xmlns:a16="http://schemas.microsoft.com/office/drawing/2014/main" id="{000743DA-590C-4F67-9E9D-69BD516827AE}"/>
              </a:ext>
            </a:extLst>
          </p:cNvPr>
          <p:cNvSpPr/>
          <p:nvPr/>
        </p:nvSpPr>
        <p:spPr>
          <a:xfrm>
            <a:off x="1358245" y="50807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06;p53">
            <a:extLst>
              <a:ext uri="{FF2B5EF4-FFF2-40B4-BE49-F238E27FC236}">
                <a16:creationId xmlns:a16="http://schemas.microsoft.com/office/drawing/2014/main" id="{A59E3C2F-B057-4BCA-B95D-7B4729AE8F7F}"/>
              </a:ext>
            </a:extLst>
          </p:cNvPr>
          <p:cNvSpPr/>
          <p:nvPr/>
        </p:nvSpPr>
        <p:spPr>
          <a:xfrm>
            <a:off x="1695283" y="50807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06;p53">
            <a:extLst>
              <a:ext uri="{FF2B5EF4-FFF2-40B4-BE49-F238E27FC236}">
                <a16:creationId xmlns:a16="http://schemas.microsoft.com/office/drawing/2014/main" id="{F2D0276C-FFDB-4CC1-B956-81AB838F5C17}"/>
              </a:ext>
            </a:extLst>
          </p:cNvPr>
          <p:cNvSpPr/>
          <p:nvPr/>
        </p:nvSpPr>
        <p:spPr>
          <a:xfrm>
            <a:off x="2023131" y="508076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06;p53">
            <a:extLst>
              <a:ext uri="{FF2B5EF4-FFF2-40B4-BE49-F238E27FC236}">
                <a16:creationId xmlns:a16="http://schemas.microsoft.com/office/drawing/2014/main" id="{EA5183B6-7381-4476-9EC7-D8B5B6B29836}"/>
              </a:ext>
            </a:extLst>
          </p:cNvPr>
          <p:cNvSpPr/>
          <p:nvPr/>
        </p:nvSpPr>
        <p:spPr>
          <a:xfrm>
            <a:off x="2946288" y="30781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06;p53">
            <a:extLst>
              <a:ext uri="{FF2B5EF4-FFF2-40B4-BE49-F238E27FC236}">
                <a16:creationId xmlns:a16="http://schemas.microsoft.com/office/drawing/2014/main" id="{EBE3F343-D317-4D2C-B9CF-EE424382A0B6}"/>
              </a:ext>
            </a:extLst>
          </p:cNvPr>
          <p:cNvSpPr/>
          <p:nvPr/>
        </p:nvSpPr>
        <p:spPr>
          <a:xfrm>
            <a:off x="2946288" y="345484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06;p53">
            <a:extLst>
              <a:ext uri="{FF2B5EF4-FFF2-40B4-BE49-F238E27FC236}">
                <a16:creationId xmlns:a16="http://schemas.microsoft.com/office/drawing/2014/main" id="{8A5AC86D-0FAA-4297-9068-5212EC8AA47C}"/>
              </a:ext>
            </a:extLst>
          </p:cNvPr>
          <p:cNvSpPr/>
          <p:nvPr/>
        </p:nvSpPr>
        <p:spPr>
          <a:xfrm>
            <a:off x="2946288" y="385826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06;p53">
            <a:extLst>
              <a:ext uri="{FF2B5EF4-FFF2-40B4-BE49-F238E27FC236}">
                <a16:creationId xmlns:a16="http://schemas.microsoft.com/office/drawing/2014/main" id="{66BE9AEE-7EC5-4C8D-834F-EE7F4CDBA3D5}"/>
              </a:ext>
            </a:extLst>
          </p:cNvPr>
          <p:cNvSpPr/>
          <p:nvPr/>
        </p:nvSpPr>
        <p:spPr>
          <a:xfrm>
            <a:off x="2953094" y="4214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F5BB2-69E9-4BBA-B7C0-C55C8D875355}"/>
              </a:ext>
            </a:extLst>
          </p:cNvPr>
          <p:cNvSpPr txBox="1"/>
          <p:nvPr/>
        </p:nvSpPr>
        <p:spPr>
          <a:xfrm>
            <a:off x="2947588" y="451513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2DFD7-077E-40E0-B1C0-8EA390651566}"/>
              </a:ext>
            </a:extLst>
          </p:cNvPr>
          <p:cNvSpPr/>
          <p:nvPr/>
        </p:nvSpPr>
        <p:spPr>
          <a:xfrm>
            <a:off x="4317023" y="341208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CD985D-F0AE-4C1B-BEBB-664165350348}"/>
              </a:ext>
            </a:extLst>
          </p:cNvPr>
          <p:cNvSpPr/>
          <p:nvPr/>
        </p:nvSpPr>
        <p:spPr>
          <a:xfrm>
            <a:off x="4317022" y="4111461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49D86-7055-46D5-A710-DE9F7875897F}"/>
              </a:ext>
            </a:extLst>
          </p:cNvPr>
          <p:cNvSpPr/>
          <p:nvPr/>
        </p:nvSpPr>
        <p:spPr>
          <a:xfrm>
            <a:off x="6024196" y="3843906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91AA55-03F6-4073-83C4-6D3D24C98F13}"/>
              </a:ext>
            </a:extLst>
          </p:cNvPr>
          <p:cNvSpPr/>
          <p:nvPr/>
        </p:nvSpPr>
        <p:spPr>
          <a:xfrm>
            <a:off x="6052039" y="487663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52E9D9-3758-4C40-A21B-0B851ED4061E}"/>
              </a:ext>
            </a:extLst>
          </p:cNvPr>
          <p:cNvSpPr txBox="1"/>
          <p:nvPr/>
        </p:nvSpPr>
        <p:spPr>
          <a:xfrm>
            <a:off x="4450741" y="460326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8" name="Google Shape;1106;p53">
            <a:extLst>
              <a:ext uri="{FF2B5EF4-FFF2-40B4-BE49-F238E27FC236}">
                <a16:creationId xmlns:a16="http://schemas.microsoft.com/office/drawing/2014/main" id="{00442876-4676-4965-A5BA-EC8B4E1857C8}"/>
              </a:ext>
            </a:extLst>
          </p:cNvPr>
          <p:cNvSpPr/>
          <p:nvPr/>
        </p:nvSpPr>
        <p:spPr>
          <a:xfrm>
            <a:off x="2959828" y="581146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1C090B-5D14-4121-9286-8ED48B4D416F}"/>
              </a:ext>
            </a:extLst>
          </p:cNvPr>
          <p:cNvSpPr/>
          <p:nvPr/>
        </p:nvSpPr>
        <p:spPr>
          <a:xfrm>
            <a:off x="4318858" y="581645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94B69C-185E-4E9B-8134-F363262E76CE}"/>
              </a:ext>
            </a:extLst>
          </p:cNvPr>
          <p:cNvSpPr/>
          <p:nvPr/>
        </p:nvSpPr>
        <p:spPr>
          <a:xfrm>
            <a:off x="7229838" y="433570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554EDD-C43C-480D-9A08-5A1211EE0A79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3206388" y="3218279"/>
            <a:ext cx="1187891" cy="26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75FC2D-F63A-415C-902F-5445C683BF7F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3206388" y="3218279"/>
            <a:ext cx="1187890" cy="9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A84A92-6351-4765-9DA5-2FEFE779A094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>
            <a:off x="3206388" y="3218279"/>
            <a:ext cx="1189726" cy="26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8F7516-67DD-4E03-AF8C-4D0E22D0E6F8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3206388" y="3484112"/>
            <a:ext cx="1187891" cy="11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A620BB-5009-4982-BCF1-A5639FFBFBC5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3206388" y="3594949"/>
            <a:ext cx="1187890" cy="58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B0484B-57F4-4D21-ADB1-08A2E97970AF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3206388" y="3594949"/>
            <a:ext cx="1189726" cy="229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53FA03-FAA1-462B-9747-C83E09954E29}"/>
              </a:ext>
            </a:extLst>
          </p:cNvPr>
          <p:cNvCxnSpPr>
            <a:stCxn id="26" idx="3"/>
            <a:endCxn id="32" idx="2"/>
          </p:cNvCxnSpPr>
          <p:nvPr/>
        </p:nvCxnSpPr>
        <p:spPr>
          <a:xfrm flipV="1">
            <a:off x="3213194" y="3657990"/>
            <a:ext cx="1103829" cy="69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B7E3A9-4ED8-48E8-A8B8-CC3B11775E2A}"/>
              </a:ext>
            </a:extLst>
          </p:cNvPr>
          <p:cNvCxnSpPr>
            <a:stCxn id="26" idx="3"/>
            <a:endCxn id="33" idx="2"/>
          </p:cNvCxnSpPr>
          <p:nvPr/>
        </p:nvCxnSpPr>
        <p:spPr>
          <a:xfrm>
            <a:off x="3213194" y="4354368"/>
            <a:ext cx="1103828" cy="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931F7-0616-4431-8FC9-0A8E96C4EDED}"/>
              </a:ext>
            </a:extLst>
          </p:cNvPr>
          <p:cNvCxnSpPr>
            <a:stCxn id="26" idx="3"/>
            <a:endCxn id="39" idx="2"/>
          </p:cNvCxnSpPr>
          <p:nvPr/>
        </p:nvCxnSpPr>
        <p:spPr>
          <a:xfrm>
            <a:off x="3213194" y="4354368"/>
            <a:ext cx="1105664" cy="17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32F98-EE3C-458C-AA3D-0807890B782E}"/>
              </a:ext>
            </a:extLst>
          </p:cNvPr>
          <p:cNvCxnSpPr>
            <a:stCxn id="25" idx="3"/>
            <a:endCxn id="32" idx="2"/>
          </p:cNvCxnSpPr>
          <p:nvPr/>
        </p:nvCxnSpPr>
        <p:spPr>
          <a:xfrm flipV="1">
            <a:off x="3206388" y="3657990"/>
            <a:ext cx="1110635" cy="34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958E0F-4AA7-4F68-A95E-EA51927466B1}"/>
              </a:ext>
            </a:extLst>
          </p:cNvPr>
          <p:cNvCxnSpPr>
            <a:stCxn id="25" idx="3"/>
            <a:endCxn id="33" idx="2"/>
          </p:cNvCxnSpPr>
          <p:nvPr/>
        </p:nvCxnSpPr>
        <p:spPr>
          <a:xfrm>
            <a:off x="3206388" y="3998363"/>
            <a:ext cx="1110634" cy="35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B4CF417-A2FB-48BB-BF75-3AABEFBFC40A}"/>
              </a:ext>
            </a:extLst>
          </p:cNvPr>
          <p:cNvCxnSpPr>
            <a:stCxn id="25" idx="3"/>
            <a:endCxn id="39" idx="2"/>
          </p:cNvCxnSpPr>
          <p:nvPr/>
        </p:nvCxnSpPr>
        <p:spPr>
          <a:xfrm>
            <a:off x="3206388" y="3998363"/>
            <a:ext cx="1112470" cy="206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39EF6-8D68-47F7-B5EB-66D450CE742A}"/>
              </a:ext>
            </a:extLst>
          </p:cNvPr>
          <p:cNvCxnSpPr>
            <a:cxnSpLocks/>
            <a:stCxn id="38" idx="3"/>
            <a:endCxn id="32" idx="3"/>
          </p:cNvCxnSpPr>
          <p:nvPr/>
        </p:nvCxnSpPr>
        <p:spPr>
          <a:xfrm flipV="1">
            <a:off x="3219928" y="3831868"/>
            <a:ext cx="1174351" cy="211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CA7A5-CE8F-46C6-A122-58274AAA9E17}"/>
              </a:ext>
            </a:extLst>
          </p:cNvPr>
          <p:cNvCxnSpPr>
            <a:cxnSpLocks/>
            <a:stCxn id="38" idx="3"/>
            <a:endCxn id="33" idx="3"/>
          </p:cNvCxnSpPr>
          <p:nvPr/>
        </p:nvCxnSpPr>
        <p:spPr>
          <a:xfrm flipV="1">
            <a:off x="3219928" y="4531240"/>
            <a:ext cx="1174350" cy="14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5A6526-9599-48F5-9397-A1FD4234F65F}"/>
              </a:ext>
            </a:extLst>
          </p:cNvPr>
          <p:cNvCxnSpPr>
            <a:cxnSpLocks/>
            <a:stCxn id="38" idx="3"/>
            <a:endCxn id="39" idx="3"/>
          </p:cNvCxnSpPr>
          <p:nvPr/>
        </p:nvCxnSpPr>
        <p:spPr>
          <a:xfrm>
            <a:off x="3219928" y="5951567"/>
            <a:ext cx="1176186" cy="28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094471-6957-4221-BD93-B57272418369}"/>
              </a:ext>
            </a:extLst>
          </p:cNvPr>
          <p:cNvCxnSpPr>
            <a:cxnSpLocks/>
            <a:stCxn id="32" idx="6"/>
            <a:endCxn id="35" idx="1"/>
          </p:cNvCxnSpPr>
          <p:nvPr/>
        </p:nvCxnSpPr>
        <p:spPr>
          <a:xfrm>
            <a:off x="4844562" y="3657990"/>
            <a:ext cx="1256890" cy="2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401DA2-D70B-41EE-A804-0FA4DBB02C6A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844562" y="3657990"/>
            <a:ext cx="1284733" cy="129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D575CB-2EE6-414E-85B7-5BB81212A363}"/>
              </a:ext>
            </a:extLst>
          </p:cNvPr>
          <p:cNvCxnSpPr>
            <a:stCxn id="33" idx="6"/>
            <a:endCxn id="35" idx="2"/>
          </p:cNvCxnSpPr>
          <p:nvPr/>
        </p:nvCxnSpPr>
        <p:spPr>
          <a:xfrm flipV="1">
            <a:off x="4844561" y="4089807"/>
            <a:ext cx="1179635" cy="26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724FD5-2E73-404F-92F1-F9D72B03FA3A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>
            <a:off x="4844561" y="4357362"/>
            <a:ext cx="1207478" cy="7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C9CB30B-CF18-425C-B344-B6E6ABB1F71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4688333" y="4263685"/>
            <a:ext cx="1413119" cy="170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6E9E0A-D978-4028-9594-246787E46758}"/>
              </a:ext>
            </a:extLst>
          </p:cNvPr>
          <p:cNvCxnSpPr>
            <a:cxnSpLocks/>
            <a:stCxn id="39" idx="6"/>
            <a:endCxn id="36" idx="3"/>
          </p:cNvCxnSpPr>
          <p:nvPr/>
        </p:nvCxnSpPr>
        <p:spPr>
          <a:xfrm flipV="1">
            <a:off x="4846397" y="5296418"/>
            <a:ext cx="1282898" cy="76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0302D2-7CFF-418A-94F5-EC17A3E638AA}"/>
              </a:ext>
            </a:extLst>
          </p:cNvPr>
          <p:cNvCxnSpPr>
            <a:stCxn id="35" idx="6"/>
            <a:endCxn id="40" idx="2"/>
          </p:cNvCxnSpPr>
          <p:nvPr/>
        </p:nvCxnSpPr>
        <p:spPr>
          <a:xfrm>
            <a:off x="6551735" y="4089807"/>
            <a:ext cx="678103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720ECE-0A3B-48D8-9CDF-80AEAE9C81DA}"/>
              </a:ext>
            </a:extLst>
          </p:cNvPr>
          <p:cNvCxnSpPr>
            <a:stCxn id="36" idx="6"/>
            <a:endCxn id="40" idx="2"/>
          </p:cNvCxnSpPr>
          <p:nvPr/>
        </p:nvCxnSpPr>
        <p:spPr>
          <a:xfrm flipV="1">
            <a:off x="6579578" y="4581609"/>
            <a:ext cx="650260" cy="54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5ABEC2FB-4A5B-4567-B2E3-41D0153116FA}"/>
              </a:ext>
            </a:extLst>
          </p:cNvPr>
          <p:cNvSpPr/>
          <p:nvPr/>
        </p:nvSpPr>
        <p:spPr>
          <a:xfrm>
            <a:off x="8355280" y="4323124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IN" sz="2400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AF4E6-3633-48C8-91D3-115113D3B01C}"/>
              </a:ext>
            </a:extLst>
          </p:cNvPr>
          <p:cNvCxnSpPr>
            <a:stCxn id="40" idx="6"/>
            <a:endCxn id="87" idx="2"/>
          </p:cNvCxnSpPr>
          <p:nvPr/>
        </p:nvCxnSpPr>
        <p:spPr>
          <a:xfrm flipV="1">
            <a:off x="7757377" y="4569025"/>
            <a:ext cx="597903" cy="12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9D8882-82A9-4BE1-B29D-F344220927C0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 flipV="1">
            <a:off x="3207688" y="3831868"/>
            <a:ext cx="1186591" cy="13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0795B3-ECE5-43C8-A11B-2DE79CBC5F6D}"/>
              </a:ext>
            </a:extLst>
          </p:cNvPr>
          <p:cNvCxnSpPr>
            <a:cxnSpLocks/>
            <a:stCxn id="31" idx="3"/>
            <a:endCxn id="33" idx="3"/>
          </p:cNvCxnSpPr>
          <p:nvPr/>
        </p:nvCxnSpPr>
        <p:spPr>
          <a:xfrm flipV="1">
            <a:off x="3207688" y="4531240"/>
            <a:ext cx="1186590" cy="64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1BC1F-8A8E-442B-B666-1849BD35DE8F}"/>
              </a:ext>
            </a:extLst>
          </p:cNvPr>
          <p:cNvCxnSpPr>
            <a:cxnSpLocks/>
            <a:stCxn id="31" idx="3"/>
            <a:endCxn id="39" idx="3"/>
          </p:cNvCxnSpPr>
          <p:nvPr/>
        </p:nvCxnSpPr>
        <p:spPr>
          <a:xfrm>
            <a:off x="3207688" y="5176853"/>
            <a:ext cx="1188426" cy="105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BDF60C6-0923-4645-97E2-74B0CBFB6F70}"/>
              </a:ext>
            </a:extLst>
          </p:cNvPr>
          <p:cNvCxnSpPr>
            <a:cxnSpLocks/>
            <a:stCxn id="37" idx="3"/>
            <a:endCxn id="35" idx="3"/>
          </p:cNvCxnSpPr>
          <p:nvPr/>
        </p:nvCxnSpPr>
        <p:spPr>
          <a:xfrm flipV="1">
            <a:off x="4710841" y="4263685"/>
            <a:ext cx="1390611" cy="100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6E947AA-0FC6-4777-B1C8-F187BD12D9D2}"/>
              </a:ext>
            </a:extLst>
          </p:cNvPr>
          <p:cNvCxnSpPr>
            <a:stCxn id="37" idx="3"/>
            <a:endCxn id="36" idx="2"/>
          </p:cNvCxnSpPr>
          <p:nvPr/>
        </p:nvCxnSpPr>
        <p:spPr>
          <a:xfrm flipV="1">
            <a:off x="4710841" y="5122540"/>
            <a:ext cx="1341198" cy="14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A0C5219-210B-42E7-87A1-F053CFBBDB3F}"/>
              </a:ext>
            </a:extLst>
          </p:cNvPr>
          <p:cNvSpPr txBox="1"/>
          <p:nvPr/>
        </p:nvSpPr>
        <p:spPr>
          <a:xfrm>
            <a:off x="940776" y="1081833"/>
            <a:ext cx="7280030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4x4 Character Recognition Model: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pixel value (1 or 0) is given to the model as input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model trains on the training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Later when test data is given, it gives an accurate result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229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39FA-8797-4556-A2C3-92EE3FE3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3560A-0724-47E2-98E1-D92F66C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FBE0A-DE91-444B-B988-EABB2E97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2F1A8-50E2-4942-9FC7-83AE9C6B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D71904CF-0935-4A85-B904-B6A1784F9425}"/>
              </a:ext>
            </a:extLst>
          </p:cNvPr>
          <p:cNvSpPr/>
          <p:nvPr/>
        </p:nvSpPr>
        <p:spPr>
          <a:xfrm>
            <a:off x="5503394" y="803577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5F85F2E1-842C-444B-92AE-D687E864C8E5}"/>
              </a:ext>
            </a:extLst>
          </p:cNvPr>
          <p:cNvSpPr/>
          <p:nvPr/>
        </p:nvSpPr>
        <p:spPr>
          <a:xfrm>
            <a:off x="4441420" y="98009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3C27761B-472F-43ED-9B95-8A38A40511D9}"/>
              </a:ext>
            </a:extLst>
          </p:cNvPr>
          <p:cNvSpPr/>
          <p:nvPr/>
        </p:nvSpPr>
        <p:spPr>
          <a:xfrm>
            <a:off x="4441420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D5E97A72-C73E-4BA6-B998-B1B5E08D3D3D}"/>
              </a:ext>
            </a:extLst>
          </p:cNvPr>
          <p:cNvSpPr/>
          <p:nvPr/>
        </p:nvSpPr>
        <p:spPr>
          <a:xfrm>
            <a:off x="4441420" y="2745102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A28888AE-0DCE-4B2B-8119-6BEE842DC16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792420" y="1167295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6A7F705C-1B43-47F4-AFF6-FB84165B8582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792420" y="2930802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CBD4391E-99F7-4605-ACB5-DD0316E30847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792420" y="2049498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954D61-DC83-4DA6-A23F-8ABA794068C5}"/>
              </a:ext>
            </a:extLst>
          </p:cNvPr>
          <p:cNvSpPr/>
          <p:nvPr/>
        </p:nvSpPr>
        <p:spPr>
          <a:xfrm>
            <a:off x="4993973" y="910269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DF942F6A-AD25-4478-8464-0311844BBBAC}"/>
              </a:ext>
            </a:extLst>
          </p:cNvPr>
          <p:cNvSpPr/>
          <p:nvPr/>
        </p:nvSpPr>
        <p:spPr>
          <a:xfrm>
            <a:off x="4993973" y="1792078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35D1B5DC-3B1B-43B1-BBB9-AD97D8BB2EE8}"/>
              </a:ext>
            </a:extLst>
          </p:cNvPr>
          <p:cNvSpPr/>
          <p:nvPr/>
        </p:nvSpPr>
        <p:spPr>
          <a:xfrm>
            <a:off x="4993973" y="2673887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6AA2D2A2-14EC-46E7-868B-C49ECAA5307C}"/>
              </a:ext>
            </a:extLst>
          </p:cNvPr>
          <p:cNvSpPr/>
          <p:nvPr/>
        </p:nvSpPr>
        <p:spPr>
          <a:xfrm>
            <a:off x="6242779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1C66D43E-C435-45BE-893F-C7B03C27F580}"/>
              </a:ext>
            </a:extLst>
          </p:cNvPr>
          <p:cNvCxnSpPr>
            <a:stCxn id="6" idx="1"/>
          </p:cNvCxnSpPr>
          <p:nvPr/>
        </p:nvCxnSpPr>
        <p:spPr>
          <a:xfrm>
            <a:off x="5880875" y="1168537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449C20D-FB03-459E-8847-864E7B459AFA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5503394" y="2044527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9C80FF7A-503C-461C-89AD-18C388D707D9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5880875" y="2301017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A7D6823E-EC8B-499C-B0E4-78675EBAE51C}"/>
              </a:ext>
            </a:extLst>
          </p:cNvPr>
          <p:cNvSpPr/>
          <p:nvPr/>
        </p:nvSpPr>
        <p:spPr>
          <a:xfrm>
            <a:off x="7200911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FDB49902-C534-44DB-B496-959B0665F90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716479" y="2044457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4E0F97D6-E937-4B50-B595-A881A24E418E}"/>
              </a:ext>
            </a:extLst>
          </p:cNvPr>
          <p:cNvSpPr/>
          <p:nvPr/>
        </p:nvSpPr>
        <p:spPr>
          <a:xfrm>
            <a:off x="6325730" y="117782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C6CB0CD9-838F-410F-A02E-370C9DF963FA}"/>
              </a:ext>
            </a:extLst>
          </p:cNvPr>
          <p:cNvCxnSpPr>
            <a:stCxn id="22" idx="2"/>
          </p:cNvCxnSpPr>
          <p:nvPr/>
        </p:nvCxnSpPr>
        <p:spPr>
          <a:xfrm>
            <a:off x="6479630" y="1436120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19781766-1879-4B21-9C63-0BF0D4C4B817}"/>
              </a:ext>
            </a:extLst>
          </p:cNvPr>
          <p:cNvSpPr/>
          <p:nvPr/>
        </p:nvSpPr>
        <p:spPr>
          <a:xfrm>
            <a:off x="8418412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6DB4227D-31F7-484D-836B-A20FDB4966F9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7674611" y="2044457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E9024392-0189-4E33-B0EF-E6EA4234AC1C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8080994" y="2049627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4A276B-FBEE-4066-92B2-54B2934477E9}"/>
              </a:ext>
            </a:extLst>
          </p:cNvPr>
          <p:cNvSpPr txBox="1"/>
          <p:nvPr/>
        </p:nvSpPr>
        <p:spPr>
          <a:xfrm>
            <a:off x="414524" y="3477878"/>
            <a:ext cx="843182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Simple Perceptron can have more than one input, but the output needs to be just 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F2500-B76A-4E71-A9C7-C11ABE0B3BF9}"/>
              </a:ext>
            </a:extLst>
          </p:cNvPr>
          <p:cNvSpPr txBox="1"/>
          <p:nvPr/>
        </p:nvSpPr>
        <p:spPr>
          <a:xfrm>
            <a:off x="414524" y="4250812"/>
            <a:ext cx="8431822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input edge has a weight associated with it, which can be negative / positive / zero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91C58-FB5B-4C62-9D6A-EE8353E88F5F}"/>
              </a:ext>
            </a:extLst>
          </p:cNvPr>
          <p:cNvSpPr txBox="1"/>
          <p:nvPr/>
        </p:nvSpPr>
        <p:spPr>
          <a:xfrm>
            <a:off x="414524" y="5024375"/>
            <a:ext cx="843182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node has a ‘bias’ term associated with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C43D8-EE87-45F3-B1AB-5A82F474623D}"/>
              </a:ext>
            </a:extLst>
          </p:cNvPr>
          <p:cNvSpPr txBox="1"/>
          <p:nvPr/>
        </p:nvSpPr>
        <p:spPr>
          <a:xfrm>
            <a:off x="414524" y="5455262"/>
            <a:ext cx="843182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Neuron Process through two sequential processes: Summation and Activation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E2288E-B206-4733-B6B9-0C92D9F850C4}"/>
              </a:ext>
            </a:extLst>
          </p:cNvPr>
          <p:cNvSpPr txBox="1"/>
          <p:nvPr/>
        </p:nvSpPr>
        <p:spPr>
          <a:xfrm>
            <a:off x="691627" y="1433598"/>
            <a:ext cx="274759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Perceptron is the simplest and most basic  form of a neural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05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BB84-1989-4EA5-B158-A83574A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1FA44-4112-43B3-8C30-3F4DF5A1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1F57-2F65-4746-AD56-C1FB4C1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0EB78-330B-4C1E-8BA0-AB4C157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418398F3-DF72-4BCE-B440-1D7019EEE0DA}"/>
              </a:ext>
            </a:extLst>
          </p:cNvPr>
          <p:cNvSpPr/>
          <p:nvPr/>
        </p:nvSpPr>
        <p:spPr>
          <a:xfrm>
            <a:off x="1147721" y="697120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D5A84D0D-1B4E-41F7-B88D-152BF3DE5336}"/>
              </a:ext>
            </a:extLst>
          </p:cNvPr>
          <p:cNvSpPr/>
          <p:nvPr/>
        </p:nvSpPr>
        <p:spPr>
          <a:xfrm>
            <a:off x="85747" y="87363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1D4E642E-439F-46A6-BEC9-68FF46AD72CD}"/>
              </a:ext>
            </a:extLst>
          </p:cNvPr>
          <p:cNvSpPr/>
          <p:nvPr/>
        </p:nvSpPr>
        <p:spPr>
          <a:xfrm>
            <a:off x="85747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81C4F45-3CD1-447F-A6FD-0AA5454FC5F7}"/>
              </a:ext>
            </a:extLst>
          </p:cNvPr>
          <p:cNvSpPr/>
          <p:nvPr/>
        </p:nvSpPr>
        <p:spPr>
          <a:xfrm>
            <a:off x="85747" y="263864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8E0C6710-72BA-454E-B09D-E5056923C425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36747" y="1060838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EE33064A-E4D4-485F-BF09-792F5CAB7B0D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36747" y="2824345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18162C61-B887-47E0-9105-E521061293E9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36747" y="1943041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071B8F-45AA-4B38-8A42-DDF84F48D16F}"/>
              </a:ext>
            </a:extLst>
          </p:cNvPr>
          <p:cNvSpPr/>
          <p:nvPr/>
        </p:nvSpPr>
        <p:spPr>
          <a:xfrm>
            <a:off x="638300" y="803812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3E7DE72E-F49C-4827-BCA3-61F1D1C8362B}"/>
              </a:ext>
            </a:extLst>
          </p:cNvPr>
          <p:cNvSpPr/>
          <p:nvPr/>
        </p:nvSpPr>
        <p:spPr>
          <a:xfrm>
            <a:off x="638300" y="1685621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28A4D417-0F77-4944-A8E9-83ED5FE2C838}"/>
              </a:ext>
            </a:extLst>
          </p:cNvPr>
          <p:cNvSpPr/>
          <p:nvPr/>
        </p:nvSpPr>
        <p:spPr>
          <a:xfrm>
            <a:off x="638300" y="256743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5ECFB4C6-8318-4E19-B75F-F7E632EC8CE9}"/>
              </a:ext>
            </a:extLst>
          </p:cNvPr>
          <p:cNvSpPr/>
          <p:nvPr/>
        </p:nvSpPr>
        <p:spPr>
          <a:xfrm>
            <a:off x="1887106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A6FBBBE6-8442-47B4-8405-1829D50D3EC5}"/>
              </a:ext>
            </a:extLst>
          </p:cNvPr>
          <p:cNvCxnSpPr>
            <a:stCxn id="6" idx="1"/>
          </p:cNvCxnSpPr>
          <p:nvPr/>
        </p:nvCxnSpPr>
        <p:spPr>
          <a:xfrm>
            <a:off x="1525202" y="1062080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96A9CF3-2DFE-4475-B8E6-76B9AAE90C8E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1147721" y="1938070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55EC3034-8599-40E8-97D6-4A6A5CF6856F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1525202" y="2194560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2DD0900B-C343-43FA-987B-F9EF3BF34222}"/>
              </a:ext>
            </a:extLst>
          </p:cNvPr>
          <p:cNvSpPr/>
          <p:nvPr/>
        </p:nvSpPr>
        <p:spPr>
          <a:xfrm>
            <a:off x="2845238" y="1690050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A2279855-8E35-46D6-B9D1-D9955CA9C31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2360806" y="1938000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F636A115-27A1-4FE2-9387-E1BD76773DC5}"/>
              </a:ext>
            </a:extLst>
          </p:cNvPr>
          <p:cNvSpPr/>
          <p:nvPr/>
        </p:nvSpPr>
        <p:spPr>
          <a:xfrm>
            <a:off x="1970057" y="1071363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EDB85C4A-813D-4EE8-BC19-0BEE87A6630A}"/>
              </a:ext>
            </a:extLst>
          </p:cNvPr>
          <p:cNvCxnSpPr>
            <a:stCxn id="22" idx="2"/>
          </p:cNvCxnSpPr>
          <p:nvPr/>
        </p:nvCxnSpPr>
        <p:spPr>
          <a:xfrm>
            <a:off x="2123957" y="1329663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E45B5E00-8FF4-40ED-AC9D-74051EA17D40}"/>
              </a:ext>
            </a:extLst>
          </p:cNvPr>
          <p:cNvSpPr/>
          <p:nvPr/>
        </p:nvSpPr>
        <p:spPr>
          <a:xfrm>
            <a:off x="4062739" y="175614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D6AF3BB1-46BB-41F2-B360-B9EA6FF26A42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3318938" y="1938000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81424C68-2E21-456D-A8C0-D81291338DA2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3725321" y="1943170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/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1. Weighted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2. Summation of weighted Input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3. Addition of Bias term to the weighted sum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4. Apply Activation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37" y="2402999"/>
                <a:ext cx="5904925" cy="4130776"/>
              </a:xfrm>
              <a:prstGeom prst="rect">
                <a:avLst/>
              </a:prstGeom>
              <a:blipFill>
                <a:blip r:embed="rId2"/>
                <a:stretch>
                  <a:fillRect l="-1548" t="-1180" b="-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2092</TotalTime>
  <Words>3012</Words>
  <Application>Microsoft Office PowerPoint</Application>
  <PresentationFormat>On-screen Show (4:3)</PresentationFormat>
  <Paragraphs>774</Paragraphs>
  <Slides>45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1_Office Theme</vt:lpstr>
      <vt:lpstr>Equation</vt:lpstr>
      <vt:lpstr>Energy-Efficient Neuromorphic Computing </vt:lpstr>
      <vt:lpstr>Content</vt:lpstr>
      <vt:lpstr>Content</vt:lpstr>
      <vt:lpstr>Energy-Efficient Neuromorphic Computing</vt:lpstr>
      <vt:lpstr>Artificial Neural Network: Motivation </vt:lpstr>
      <vt:lpstr>Artificial Neural Network: Training &amp; Testing Phase</vt:lpstr>
      <vt:lpstr>Artificial Neural Network: Example</vt:lpstr>
      <vt:lpstr>Artificial Neural Network: Perceptron</vt:lpstr>
      <vt:lpstr>Artificial Neural Network: Perceptron</vt:lpstr>
      <vt:lpstr>Artificial Neural Network: Activation Function</vt:lpstr>
      <vt:lpstr>Artificial Neural Network: Activation Function</vt:lpstr>
      <vt:lpstr>Artificial Neural Network: Activation Function</vt:lpstr>
      <vt:lpstr>Artificial Neural Network: Simple ANN</vt:lpstr>
      <vt:lpstr>Artificial Neural Network: Simple ANN</vt:lpstr>
      <vt:lpstr>Artificial Neural Network: Forward Propagation</vt:lpstr>
      <vt:lpstr>Artificial Neural Network: Gradient Descent</vt:lpstr>
      <vt:lpstr>Artificial Neural Network: Gradient Descent</vt:lpstr>
      <vt:lpstr>Artificial Neural Network: Backpropagation</vt:lpstr>
      <vt:lpstr>Artificial Neural Network: Backpropagation</vt:lpstr>
      <vt:lpstr>Artificial Neural Network: Character Recognition</vt:lpstr>
      <vt:lpstr>Artificial Neural Network: Neural Architecture</vt:lpstr>
      <vt:lpstr>Artificial Neural Network: Setting Neural Architecture</vt:lpstr>
      <vt:lpstr>Artificial Neural Network: Noise Tolerance </vt:lpstr>
      <vt:lpstr>Artificial Neural Network: Noise Tolerance </vt:lpstr>
      <vt:lpstr>Content</vt:lpstr>
      <vt:lpstr>Spintronics: Spin-Electronics</vt:lpstr>
      <vt:lpstr>Magnetic Anisotropy</vt:lpstr>
      <vt:lpstr>Potential Landscape of Magnet</vt:lpstr>
      <vt:lpstr>Magnetic Field applied along in-plane hard axis</vt:lpstr>
      <vt:lpstr>Magnetic Field applied along in-plane Easy axis</vt:lpstr>
      <vt:lpstr>Magnetic Field applied along in-plane hard axis</vt:lpstr>
      <vt:lpstr>Magnetic Field applied along in-plane Easy axis</vt:lpstr>
      <vt:lpstr>Multiferroics and Multiferroic Composites </vt:lpstr>
      <vt:lpstr>Magnetostriction</vt:lpstr>
      <vt:lpstr>Multiferroic composites Voltage vs stress anisotropy</vt:lpstr>
      <vt:lpstr>Multiferroic composites Voltage vs stress anisotropy</vt:lpstr>
      <vt:lpstr>Design of Neural Network </vt:lpstr>
      <vt:lpstr>Content</vt:lpstr>
      <vt:lpstr>Experimental</vt:lpstr>
      <vt:lpstr>Electromagnet </vt:lpstr>
      <vt:lpstr>Magnetic Thermal Annealing</vt:lpstr>
      <vt:lpstr>Gaussmeter</vt:lpstr>
      <vt:lpstr>Gaussmeter</vt:lpstr>
      <vt:lpstr>Gaussmeter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52</cp:revision>
  <dcterms:created xsi:type="dcterms:W3CDTF">2021-09-25T04:40:51Z</dcterms:created>
  <dcterms:modified xsi:type="dcterms:W3CDTF">2021-09-29T10:47:48Z</dcterms:modified>
</cp:coreProperties>
</file>